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824" r:id="rId5"/>
  </p:sldMasterIdLst>
  <p:notesMasterIdLst>
    <p:notesMasterId r:id="rId25"/>
  </p:notesMasterIdLst>
  <p:sldIdLst>
    <p:sldId id="1166" r:id="rId6"/>
    <p:sldId id="933" r:id="rId7"/>
    <p:sldId id="1158" r:id="rId8"/>
    <p:sldId id="1161" r:id="rId9"/>
    <p:sldId id="1160" r:id="rId10"/>
    <p:sldId id="1159" r:id="rId11"/>
    <p:sldId id="1179" r:id="rId12"/>
    <p:sldId id="1180" r:id="rId13"/>
    <p:sldId id="1171" r:id="rId14"/>
    <p:sldId id="1182" r:id="rId15"/>
    <p:sldId id="1162" r:id="rId16"/>
    <p:sldId id="1167" r:id="rId17"/>
    <p:sldId id="1163" r:id="rId18"/>
    <p:sldId id="1164" r:id="rId19"/>
    <p:sldId id="1165" r:id="rId20"/>
    <p:sldId id="1177" r:id="rId21"/>
    <p:sldId id="1178" r:id="rId22"/>
    <p:sldId id="1176" r:id="rId23"/>
    <p:sldId id="1173" r:id="rId24"/>
  </p:sldIdLst>
  <p:sldSz cx="9144000" cy="5143500" type="screen16x9"/>
  <p:notesSz cx="7315200" cy="9601200"/>
  <p:defaultText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king Lot" id="{C194B84D-DF23-CD4A-B832-2838C4E0B420}">
          <p14:sldIdLst/>
        </p14:section>
        <p14:section name="Introduction" id="{226FF91A-C32F-CF43-89B1-DE8A6DC760FE}">
          <p14:sldIdLst>
            <p14:sldId id="1166"/>
            <p14:sldId id="933"/>
            <p14:sldId id="1158"/>
            <p14:sldId id="1161"/>
            <p14:sldId id="1160"/>
            <p14:sldId id="1159"/>
            <p14:sldId id="1179"/>
            <p14:sldId id="1180"/>
            <p14:sldId id="1171"/>
            <p14:sldId id="1182"/>
            <p14:sldId id="1162"/>
            <p14:sldId id="1167"/>
            <p14:sldId id="1163"/>
            <p14:sldId id="1164"/>
            <p14:sldId id="1165"/>
            <p14:sldId id="1177"/>
            <p14:sldId id="1178"/>
            <p14:sldId id="1176"/>
            <p14:sldId id="1173"/>
          </p14:sldIdLst>
        </p14:section>
        <p14:section name="Wireless Prototyping" id="{41852E19-14F2-B046-9F3D-3BE13D67CBD3}">
          <p14:sldIdLst/>
        </p14:section>
        <p14:section name="Automated Test" id="{DF6EF0D2-BDC1-8844-A01E-F13802EDCC47}">
          <p14:sldIdLst/>
        </p14:section>
        <p14:section name="Control, Monitoring, and Data Acquisition" id="{696A11D9-CBA7-0248-A2F8-3187B7111DBE}">
          <p14:sldIdLst/>
        </p14:section>
        <p14:section name="Autonomous Vehicles" id="{149BC90E-541B-9F46-B4BC-40F130C642E0}">
          <p14:sldIdLst/>
        </p14:section>
        <p14:section name="Software" id="{379C8DD1-3500-4D48-B3CD-F0733EF3F691}">
          <p14:sldIdLst/>
        </p14:section>
        <p14:section name="Closing" id="{0F533124-C4B7-5841-90D1-029E91DA583A}">
          <p14:sldIdLst/>
        </p14:section>
        <p14:section name="Template" id="{82E94BA2-48C2-6845-83A7-545C583BBEF8}">
          <p14:sldIdLst/>
        </p14:section>
        <p14:section name="Visual Guide" id="{41315B33-C6AD-2444-A6AD-5BC028F9F0E1}">
          <p14:sldIdLst/>
        </p14:section>
      </p14:sectionLst>
    </p:ext>
    <p:ext uri="{EFAFB233-063F-42B5-8137-9DF3F51BA10A}">
      <p15:sldGuideLst xmlns:p15="http://schemas.microsoft.com/office/powerpoint/2012/main">
        <p15:guide id="2" pos="2880">
          <p15:clr>
            <a:srgbClr val="A4A3A4"/>
          </p15:clr>
        </p15:guide>
        <p15:guide id="3" pos="340" userDrawn="1">
          <p15:clr>
            <a:srgbClr val="A4A3A4"/>
          </p15:clr>
        </p15:guide>
        <p15:guide id="4" pos="4368" userDrawn="1">
          <p15:clr>
            <a:srgbClr val="A4A3A4"/>
          </p15:clr>
        </p15:guide>
        <p15:guide id="9" pos="1344" userDrawn="1">
          <p15:clr>
            <a:srgbClr val="A4A3A4"/>
          </p15:clr>
        </p15:guide>
        <p15:guide id="10" orient="horz" pos="996" userDrawn="1">
          <p15:clr>
            <a:srgbClr val="A4A3A4"/>
          </p15:clr>
        </p15:guide>
        <p15:guide id="11" orient="horz" pos="1380" userDrawn="1">
          <p15:clr>
            <a:srgbClr val="A4A3A4"/>
          </p15:clr>
        </p15:guide>
        <p15:guide id="12" orient="horz" pos="1836" userDrawn="1">
          <p15:clr>
            <a:srgbClr val="A4A3A4"/>
          </p15:clr>
        </p15:guide>
        <p15:guide id="13" orient="horz" pos="2316"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assett" initials="J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5F68"/>
    <a:srgbClr val="7F7F7F"/>
    <a:srgbClr val="56BDFF"/>
    <a:srgbClr val="0068AC"/>
    <a:srgbClr val="01050B"/>
    <a:srgbClr val="77CAFF"/>
    <a:srgbClr val="FFDB00"/>
    <a:srgbClr val="363A45"/>
    <a:srgbClr val="353A45"/>
    <a:srgbClr val="030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p:restoredTop sz="88235" autoAdjust="0"/>
  </p:normalViewPr>
  <p:slideViewPr>
    <p:cSldViewPr snapToGrid="0">
      <p:cViewPr>
        <p:scale>
          <a:sx n="100" d="100"/>
          <a:sy n="100" d="100"/>
        </p:scale>
        <p:origin x="2024" y="720"/>
      </p:cViewPr>
      <p:guideLst>
        <p:guide pos="2880"/>
        <p:guide pos="340"/>
        <p:guide pos="4368"/>
        <p:guide pos="1344"/>
        <p:guide orient="horz" pos="996"/>
        <p:guide orient="horz" pos="1380"/>
        <p:guide orient="horz" pos="1836"/>
        <p:guide orient="horz" pos="23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58"/>
    </p:cViewPr>
  </p:sorterViewPr>
  <p:notesViewPr>
    <p:cSldViewPr snapToGrid="0">
      <p:cViewPr>
        <p:scale>
          <a:sx n="100" d="100"/>
          <a:sy n="100" d="100"/>
        </p:scale>
        <p:origin x="-60" y="156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E2C7B6F-F13C-5247-AEA6-E1E42A315087}" type="datetimeFigureOut">
              <a:rPr lang="en-US" smtClean="0"/>
              <a:pPr/>
              <a:t>3/21/18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3F3A7D1-5615-AA41-B86F-B4C11B6CE21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cap="all" dirty="0" smtClean="0">
                <a:solidFill>
                  <a:schemeClr val="tx1"/>
                </a:solidFill>
                <a:effectLst/>
                <a:latin typeface="+mn-lt"/>
                <a:ea typeface="+mn-ea"/>
                <a:cs typeface="+mn-cs"/>
              </a:rPr>
              <a:t>&lt;</a:t>
            </a:r>
            <a:r>
              <a:rPr lang="ru-RU" sz="1200" i="1" kern="1200" cap="all" dirty="0" smtClean="0">
                <a:solidFill>
                  <a:schemeClr val="tx1"/>
                </a:solidFill>
                <a:effectLst/>
                <a:latin typeface="+mn-lt"/>
                <a:ea typeface="+mn-ea"/>
                <a:cs typeface="+mn-cs"/>
              </a:rPr>
              <a:t>ЗАЯВЛЕНИЕ О МИССИИ</a:t>
            </a:r>
            <a:r>
              <a:rPr lang="en-US" sz="1200" i="1" kern="1200" cap="all" dirty="0" smtClean="0">
                <a:solidFill>
                  <a:schemeClr val="tx1"/>
                </a:solidFill>
                <a:effectLst/>
                <a:latin typeface="+mn-lt"/>
                <a:ea typeface="+mn-ea"/>
                <a:cs typeface="+mn-cs"/>
              </a:rPr>
              <a:t>&gt;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424A6-7593-2C46-9CCA-8596FB18DBB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0456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Times" charset="0"/>
                <a:ea typeface="ＭＳ Ｐゴシック" charset="-128"/>
              </a:rPr>
              <a:t>The electronic education platform: Multisim, NI ELVIS and LabVIEW isn</a:t>
            </a:r>
            <a:r>
              <a:rPr lang="ja-JP" altLang="en-US">
                <a:latin typeface="Times" charset="0"/>
                <a:ea typeface="ＭＳ Ｐゴシック" charset="-128"/>
              </a:rPr>
              <a:t>’</a:t>
            </a:r>
            <a:r>
              <a:rPr lang="en-US" altLang="ja-JP">
                <a:latin typeface="Times" charset="0"/>
                <a:ea typeface="ＭＳ Ｐゴシック" charset="-128"/>
              </a:rPr>
              <a:t>t only meant for the basics circuits classroom. These same tools can be used to teach Biomedical instrumentation and circuits theory through to design projects.</a:t>
            </a:r>
          </a:p>
          <a:p>
            <a:pPr eaLnBrk="1" hangingPunct="1"/>
            <a:endParaRPr lang="en-US" altLang="x-none">
              <a:latin typeface="Times" charset="0"/>
              <a:ea typeface="ＭＳ Ｐゴシック" charset="-128"/>
            </a:endParaRPr>
          </a:p>
          <a:p>
            <a:pPr eaLnBrk="1" hangingPunct="1"/>
            <a:endParaRPr lang="en-US" altLang="x-none">
              <a:latin typeface="Times" charset="0"/>
              <a:ea typeface="ＭＳ Ｐゴシック" charset="-128"/>
            </a:endParaRPr>
          </a:p>
          <a:p>
            <a:pPr eaLnBrk="1" hangingPunct="1"/>
            <a:r>
              <a:rPr lang="en-US" altLang="x-none" i="1">
                <a:latin typeface="Times" charset="0"/>
                <a:ea typeface="ＭＳ Ｐゴシック" charset="-128"/>
              </a:rPr>
              <a:t>Notes:</a:t>
            </a:r>
          </a:p>
          <a:p>
            <a:pPr eaLnBrk="1" hangingPunct="1"/>
            <a:r>
              <a:rPr lang="en-US" altLang="x-none" i="1">
                <a:latin typeface="Times" charset="0"/>
                <a:ea typeface="ＭＳ Ｐゴシック" charset="-128"/>
              </a:rPr>
              <a:t>Image for Mechatronics:  atomic force microscope (AFM) for nanotechnology research using commercially available parts and a widely accepted software package </a:t>
            </a: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charset="0"/>
                <a:ea typeface="ＭＳ Ｐゴシック" charset="-128"/>
              </a:defRPr>
            </a:lvl1pPr>
            <a:lvl2pPr marL="742950" indent="-285750">
              <a:defRPr sz="2400">
                <a:solidFill>
                  <a:schemeClr val="tx1"/>
                </a:solidFill>
                <a:latin typeface="Arial Narrow" charset="0"/>
                <a:ea typeface="ＭＳ Ｐゴシック" charset="-128"/>
              </a:defRPr>
            </a:lvl2pPr>
            <a:lvl3pPr marL="1143000" indent="-228600">
              <a:defRPr sz="2400">
                <a:solidFill>
                  <a:schemeClr val="tx1"/>
                </a:solidFill>
                <a:latin typeface="Arial Narrow" charset="0"/>
                <a:ea typeface="ＭＳ Ｐゴシック" charset="-128"/>
              </a:defRPr>
            </a:lvl3pPr>
            <a:lvl4pPr marL="1600200" indent="-228600">
              <a:defRPr sz="2400">
                <a:solidFill>
                  <a:schemeClr val="tx1"/>
                </a:solidFill>
                <a:latin typeface="Arial Narrow" charset="0"/>
                <a:ea typeface="ＭＳ Ｐゴシック" charset="-128"/>
              </a:defRPr>
            </a:lvl4pPr>
            <a:lvl5pPr marL="2057400" indent="-228600">
              <a:defRPr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128"/>
              </a:defRPr>
            </a:lvl9pPr>
          </a:lstStyle>
          <a:p>
            <a:fld id="{475D1B9F-08CF-B14C-8994-20D8CBF0E4FA}" type="slidenum">
              <a:rPr lang="en-US" altLang="x-none" sz="1200">
                <a:latin typeface="Times" charset="0"/>
              </a:rPr>
              <a:pPr/>
              <a:t>12</a:t>
            </a:fld>
            <a:endParaRPr lang="en-US" altLang="x-none" sz="1200">
              <a:latin typeface="Times" charset="0"/>
            </a:endParaRPr>
          </a:p>
        </p:txBody>
      </p:sp>
    </p:spTree>
    <p:extLst>
      <p:ext uri="{BB962C8B-B14F-4D97-AF65-F5344CB8AC3E}">
        <p14:creationId xmlns:p14="http://schemas.microsoft.com/office/powerpoint/2010/main" val="55185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Анализ</a:t>
            </a:r>
            <a:r>
              <a:rPr lang="ru-RU" baseline="0" dirty="0"/>
              <a:t> партнеров в академической сфере</a:t>
            </a:r>
          </a:p>
          <a:p>
            <a:endParaRPr lang="ru-RU" baseline="0" dirty="0"/>
          </a:p>
          <a:p>
            <a:r>
              <a:rPr lang="ru-RU" baseline="0" dirty="0"/>
              <a:t>21-24 мая 2018 –</a:t>
            </a:r>
            <a:r>
              <a:rPr lang="en-US" baseline="0" dirty="0"/>
              <a:t> NI Week</a:t>
            </a:r>
            <a:endParaRPr lang="ru-RU" baseline="0" dirty="0"/>
          </a:p>
          <a:p>
            <a:endParaRPr lang="en-US" dirty="0"/>
          </a:p>
        </p:txBody>
      </p:sp>
      <p:sp>
        <p:nvSpPr>
          <p:cNvPr id="4" name="Slide Number Placeholder 3"/>
          <p:cNvSpPr>
            <a:spLocks noGrp="1"/>
          </p:cNvSpPr>
          <p:nvPr>
            <p:ph type="sldNum" sz="quarter" idx="10"/>
          </p:nvPr>
        </p:nvSpPr>
        <p:spPr/>
        <p:txBody>
          <a:bodyPr/>
          <a:lstStyle/>
          <a:p>
            <a:fld id="{0D24C6CA-46A1-5B48-B1AE-7D6F4B7A3418}" type="slidenum">
              <a:rPr lang="en-US" smtClean="0"/>
              <a:t>14</a:t>
            </a:fld>
            <a:endParaRPr lang="en-US"/>
          </a:p>
        </p:txBody>
      </p:sp>
    </p:spTree>
    <p:extLst>
      <p:ext uri="{BB962C8B-B14F-4D97-AF65-F5344CB8AC3E}">
        <p14:creationId xmlns:p14="http://schemas.microsoft.com/office/powerpoint/2010/main" val="6518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smtClean="0">
                <a:solidFill>
                  <a:schemeClr val="tx1"/>
                </a:solidFill>
                <a:effectLst/>
                <a:latin typeface="+mn-lt"/>
                <a:ea typeface="+mn-ea"/>
                <a:cs typeface="+mn-cs"/>
              </a:rPr>
              <a:t>Because we work with engineers in so many industries, NI is</a:t>
            </a:r>
            <a:r>
              <a:rPr lang="en-US" sz="1200" kern="1200" baseline="0" dirty="0" smtClean="0">
                <a:solidFill>
                  <a:schemeClr val="tx1"/>
                </a:solidFill>
                <a:effectLst/>
                <a:latin typeface="+mn-lt"/>
                <a:ea typeface="+mn-ea"/>
                <a:cs typeface="+mn-cs"/>
              </a:rPr>
              <a:t> uniquely positioned to </a:t>
            </a:r>
            <a:r>
              <a:rPr lang="en-US" sz="1200" kern="1200" dirty="0" smtClean="0">
                <a:solidFill>
                  <a:schemeClr val="tx1"/>
                </a:solidFill>
                <a:effectLst/>
                <a:latin typeface="+mn-lt"/>
                <a:ea typeface="+mn-ea"/>
                <a:cs typeface="+mn-cs"/>
              </a:rPr>
              <a:t>monitor trends and develop solutions that integrate the ever-increasing power of available technology</a:t>
            </a:r>
            <a:r>
              <a:rPr lang="en-US" sz="1200" kern="1200" baseline="0" dirty="0" smtClean="0">
                <a:solidFill>
                  <a:schemeClr val="tx1"/>
                </a:solidFill>
                <a:effectLst/>
                <a:latin typeface="+mn-lt"/>
                <a:ea typeface="+mn-ea"/>
                <a:cs typeface="+mn-cs"/>
              </a:rPr>
              <a:t>. These solutions help customers across multiple industries benefit from these trends. </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E802AAB4-957D-114E-A916-6C2ECFE2FF4A}" type="slidenum">
              <a:rPr lang="en-US" smtClean="0"/>
              <a:t>3</a:t>
            </a:fld>
            <a:endParaRPr lang="en-US"/>
          </a:p>
        </p:txBody>
      </p:sp>
    </p:spTree>
    <p:extLst>
      <p:ext uri="{BB962C8B-B14F-4D97-AF65-F5344CB8AC3E}">
        <p14:creationId xmlns:p14="http://schemas.microsoft.com/office/powerpoint/2010/main" val="208754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And to really understand what I mean by this, it’s helpful to consider the trends impacting our customers, including smart mobility, the </a:t>
            </a:r>
            <a:r>
              <a:rPr lang="en-US" sz="900" kern="1200" dirty="0" err="1">
                <a:solidFill>
                  <a:schemeClr val="tx1"/>
                </a:solidFill>
                <a:effectLst/>
                <a:latin typeface="+mn-lt"/>
                <a:ea typeface="+mn-ea"/>
                <a:cs typeface="+mn-cs"/>
              </a:rPr>
              <a:t>IIoT</a:t>
            </a:r>
            <a:r>
              <a:rPr lang="en-US" sz="900" kern="1200" dirty="0">
                <a:solidFill>
                  <a:schemeClr val="tx1"/>
                </a:solidFill>
                <a:effectLst/>
                <a:latin typeface="+mn-lt"/>
                <a:ea typeface="+mn-ea"/>
                <a:cs typeface="+mn-cs"/>
              </a:rPr>
              <a:t>, and the electrification and connectivity of vehicles.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As things we use in our everyday life, like our phones and cars, become more complex, the design and test of those things also becomes more complex. This challenge applies to both the devices and systems themselves as well as the semiconductor components inside of them.</a:t>
            </a:r>
          </a:p>
          <a:p>
            <a:pPr marL="0" indent="0">
              <a:buFont typeface="Arial"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3F3A7D1-5615-AA41-B86F-B4C11B6CE2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07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To be successful, we need to rely on what makes us unique and competitively differentiated and that’s our software-based platform approach.  Our customers need a platform-based approach that is adaptable and allows them to meet their unique business needs.</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9B424A6-7593-2C46-9CCA-8596FB18DB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03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The</a:t>
            </a:r>
            <a:r>
              <a:rPr lang="en-US" baseline="0" dirty="0" smtClean="0"/>
              <a:t> two primary application areas in which engineers use our products are test and measurement, and embedded monitoring and control. This platform can be used throughout the entire product design lifecycle, from design through production and deployment.</a:t>
            </a:r>
            <a:endParaRPr lang="en-US" dirty="0"/>
          </a:p>
        </p:txBody>
      </p:sp>
      <p:sp>
        <p:nvSpPr>
          <p:cNvPr id="4" name="Slide Number Placeholder 3"/>
          <p:cNvSpPr>
            <a:spLocks noGrp="1"/>
          </p:cNvSpPr>
          <p:nvPr>
            <p:ph type="sldNum" sz="quarter" idx="10"/>
          </p:nvPr>
        </p:nvSpPr>
        <p:spPr/>
        <p:txBody>
          <a:bodyPr/>
          <a:lstStyle/>
          <a:p>
            <a:fld id="{29B424A6-7593-2C46-9CCA-8596FB18DBBE}" type="slidenum">
              <a:rPr lang="en-US" smtClean="0"/>
              <a:pPr/>
              <a:t>6</a:t>
            </a:fld>
            <a:endParaRPr lang="en-US"/>
          </a:p>
        </p:txBody>
      </p:sp>
    </p:spTree>
    <p:extLst>
      <p:ext uri="{BB962C8B-B14F-4D97-AF65-F5344CB8AC3E}">
        <p14:creationId xmlns:p14="http://schemas.microsoft.com/office/powerpoint/2010/main" val="55871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also worked to build out an instrumentation portfolio for PXI in response to customer demand. </a:t>
            </a:r>
            <a:r>
              <a:rPr lang="en-US" baseline="0" dirty="0"/>
              <a:t>The first instantiation of this was with our first modular instruments in 2003. This was well received by the market and we continued to forward invest in higher performance instrumentation. As you can see from this short list, NI offers modular PXI instruments in nearly all instrumentation categories, giving you a single vendor for all test and measurement needs.</a:t>
            </a:r>
          </a:p>
          <a:p>
            <a:endParaRPr lang="en-US" baseline="0" dirty="0"/>
          </a:p>
        </p:txBody>
      </p:sp>
      <p:sp>
        <p:nvSpPr>
          <p:cNvPr id="4" name="Slide Number Placeholder 3"/>
          <p:cNvSpPr>
            <a:spLocks noGrp="1"/>
          </p:cNvSpPr>
          <p:nvPr>
            <p:ph type="sldNum" sz="quarter" idx="10"/>
          </p:nvPr>
        </p:nvSpPr>
        <p:spPr/>
        <p:txBody>
          <a:bodyPr/>
          <a:lstStyle/>
          <a:p>
            <a:fld id="{1944E988-9705-9B42-B98D-B12C0FE1B2D3}" type="slidenum">
              <a:rPr lang="en-US" smtClean="0"/>
              <a:pPr/>
              <a:t>7</a:t>
            </a:fld>
            <a:endParaRPr lang="en-US" dirty="0"/>
          </a:p>
        </p:txBody>
      </p:sp>
    </p:spTree>
    <p:extLst>
      <p:ext uri="{BB962C8B-B14F-4D97-AF65-F5344CB8AC3E}">
        <p14:creationId xmlns:p14="http://schemas.microsoft.com/office/powerpoint/2010/main" val="46713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STS </a:t>
            </a:r>
            <a:r>
              <a:rPr lang="ru-RU" dirty="0"/>
              <a:t>основан</a:t>
            </a:r>
            <a:r>
              <a:rPr lang="ru-RU" baseline="0" dirty="0"/>
              <a:t> на платформе </a:t>
            </a:r>
            <a:r>
              <a:rPr lang="en-US" baseline="0" dirty="0"/>
              <a:t>PXI – </a:t>
            </a:r>
            <a:r>
              <a:rPr lang="ru-RU" baseline="0" dirty="0"/>
              <a:t>лучшей платформе для систем тестирования</a:t>
            </a:r>
          </a:p>
          <a:p>
            <a:r>
              <a:rPr lang="ru-RU" baseline="0" dirty="0"/>
              <a:t>Сегодня мы будем много о ней говорить, - и в секциях, и на выставке, и в стендовых докладах.</a:t>
            </a:r>
          </a:p>
          <a:p>
            <a:r>
              <a:rPr lang="ru-RU" baseline="0" dirty="0"/>
              <a:t>Сейчас я хочу подчеркнуть, что </a:t>
            </a:r>
            <a:r>
              <a:rPr lang="en-US" baseline="0" dirty="0"/>
              <a:t>PXI – </a:t>
            </a:r>
            <a:r>
              <a:rPr lang="ru-RU" baseline="0" dirty="0"/>
              <a:t>это не система, именно платформа </a:t>
            </a:r>
          </a:p>
          <a:p>
            <a:r>
              <a:rPr lang="en-US" baseline="0" dirty="0"/>
              <a:t>[click]</a:t>
            </a:r>
            <a:endParaRPr lang="ru-RU" baseline="0" dirty="0"/>
          </a:p>
          <a:p>
            <a:r>
              <a:rPr lang="ru-RU" baseline="0" dirty="0"/>
              <a:t>– то есть она готова к самым разным задачам, опять же сегодня будет множество тому подтверждений.</a:t>
            </a:r>
          </a:p>
          <a:p>
            <a:r>
              <a:rPr lang="ru-RU" baseline="0" dirty="0"/>
              <a:t>Это универсальная платформа для разных применений – тестирование компонентов, ВЧ блоков, создания абсолютно новых сложных систем.</a:t>
            </a:r>
          </a:p>
        </p:txBody>
      </p:sp>
      <p:sp>
        <p:nvSpPr>
          <p:cNvPr id="4" name="Slide Number Placeholder 3"/>
          <p:cNvSpPr>
            <a:spLocks noGrp="1"/>
          </p:cNvSpPr>
          <p:nvPr>
            <p:ph type="sldNum" sz="quarter" idx="10"/>
          </p:nvPr>
        </p:nvSpPr>
        <p:spPr/>
        <p:txBody>
          <a:bodyPr/>
          <a:lstStyle/>
          <a:p>
            <a:fld id="{CB55D35C-542C-4947-A865-09C6A9A2718E}" type="slidenum">
              <a:rPr lang="en-US" smtClean="0"/>
              <a:pPr/>
              <a:t>8</a:t>
            </a:fld>
            <a:endParaRPr lang="en-US"/>
          </a:p>
        </p:txBody>
      </p:sp>
    </p:spTree>
    <p:extLst>
      <p:ext uri="{BB962C8B-B14F-4D97-AF65-F5344CB8AC3E}">
        <p14:creationId xmlns:p14="http://schemas.microsoft.com/office/powerpoint/2010/main" val="209377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Максимальная</a:t>
            </a:r>
            <a:r>
              <a:rPr lang="ru-RU" baseline="0" dirty="0"/>
              <a:t> унификация (интерфейсов, документации, маркетинговых материалов) в пределах класса</a:t>
            </a:r>
            <a:endParaRPr lang="ru-RU" dirty="0"/>
          </a:p>
        </p:txBody>
      </p:sp>
      <p:sp>
        <p:nvSpPr>
          <p:cNvPr id="4" name="Номер слайда 3"/>
          <p:cNvSpPr>
            <a:spLocks noGrp="1"/>
          </p:cNvSpPr>
          <p:nvPr>
            <p:ph type="sldNum" sz="quarter" idx="10"/>
          </p:nvPr>
        </p:nvSpPr>
        <p:spPr/>
        <p:txBody>
          <a:bodyPr/>
          <a:lstStyle/>
          <a:p>
            <a:fld id="{29B424A6-7593-2C46-9CCA-8596FB18DBBE}" type="slidenum">
              <a:rPr lang="en-US" smtClean="0"/>
              <a:pPr/>
              <a:t>9</a:t>
            </a:fld>
            <a:endParaRPr lang="en-US"/>
          </a:p>
        </p:txBody>
      </p:sp>
    </p:spTree>
    <p:extLst>
      <p:ext uri="{BB962C8B-B14F-4D97-AF65-F5344CB8AC3E}">
        <p14:creationId xmlns:p14="http://schemas.microsoft.com/office/powerpoint/2010/main" val="119464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75CC8F-1C2F-4A46-B1D8-49B4132F5BD9}" type="slidenum">
              <a:rPr lang="en-US" smtClean="0"/>
              <a:t>10</a:t>
            </a:fld>
            <a:endParaRPr lang="en-US"/>
          </a:p>
        </p:txBody>
      </p:sp>
    </p:spTree>
    <p:extLst>
      <p:ext uri="{BB962C8B-B14F-4D97-AF65-F5344CB8AC3E}">
        <p14:creationId xmlns:p14="http://schemas.microsoft.com/office/powerpoint/2010/main" val="99240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enter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2542325" y="1405049"/>
            <a:ext cx="153357"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6" name="Text Placeholder 5"/>
          <p:cNvSpPr>
            <a:spLocks noGrp="1"/>
          </p:cNvSpPr>
          <p:nvPr>
            <p:ph type="body" sz="quarter" idx="14" hasCustomPrompt="1"/>
          </p:nvPr>
        </p:nvSpPr>
        <p:spPr>
          <a:xfrm>
            <a:off x="4650386" y="3362237"/>
            <a:ext cx="2098448" cy="307777"/>
          </a:xfrm>
          <a:prstGeom prst="rect">
            <a:avLst/>
          </a:prstGeom>
          <a:noFill/>
        </p:spPr>
        <p:txBody>
          <a:bodyPr wrap="square" rtlCol="0">
            <a:spAutoFit/>
          </a:bodyPr>
          <a:lstStyle>
            <a:lvl1pPr marL="244078" indent="-244078">
              <a:buNone/>
              <a:defRPr lang="en-US" sz="1400" dirty="0">
                <a:solidFill>
                  <a:schemeClr val="tx1">
                    <a:lumMod val="40000"/>
                    <a:lumOff val="60000"/>
                  </a:schemeClr>
                </a:solidFill>
                <a:latin typeface="+mj-lt"/>
                <a:ea typeface="+mn-ea"/>
                <a:cs typeface="+mn-cs"/>
              </a:defRPr>
            </a:lvl1pPr>
          </a:lstStyle>
          <a:p>
            <a:pPr marL="0" lvl="0" indent="0" defTabSz="1625636" latinLnBrk="0"/>
            <a:r>
              <a:rPr lang="en-US"/>
              <a:t>—Name, Title, Company</a:t>
            </a:r>
          </a:p>
        </p:txBody>
      </p:sp>
      <p:sp>
        <p:nvSpPr>
          <p:cNvPr id="18" name="Text Placeholder 13"/>
          <p:cNvSpPr>
            <a:spLocks noGrp="1"/>
          </p:cNvSpPr>
          <p:nvPr>
            <p:ph type="body" sz="quarter" idx="15" hasCustomPrompt="1"/>
          </p:nvPr>
        </p:nvSpPr>
        <p:spPr>
          <a:xfrm>
            <a:off x="4966734" y="2766992"/>
            <a:ext cx="153357"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17" name="Text Placeholder 11"/>
          <p:cNvSpPr>
            <a:spLocks noGrp="1"/>
          </p:cNvSpPr>
          <p:nvPr>
            <p:ph type="body" sz="quarter" idx="16" hasCustomPrompt="1"/>
          </p:nvPr>
        </p:nvSpPr>
        <p:spPr>
          <a:xfrm>
            <a:off x="2664384" y="1521069"/>
            <a:ext cx="6027180" cy="1759729"/>
          </a:xfrm>
          <a:prstGeom prst="rect">
            <a:avLst/>
          </a:prstGeom>
        </p:spPr>
        <p:txBody>
          <a:bodyPr vert="horz"/>
          <a:lstStyle>
            <a:lvl1pPr marL="0" indent="0" algn="ctr">
              <a:buNone/>
              <a:defRPr sz="1800" b="0" i="0" spc="0">
                <a:solidFill>
                  <a:schemeClr val="bg1"/>
                </a:solidFill>
                <a:effectLst/>
                <a:latin typeface="+mj-lt"/>
                <a:ea typeface="Univers Com 45 Light" charset="0"/>
                <a:cs typeface="Univers Com 45 Light" charset="0"/>
              </a:defRPr>
            </a:lvl1pPr>
          </a:lstStyle>
          <a:p>
            <a:pPr lvl="0"/>
            <a:r>
              <a:rPr lang="en-US"/>
              <a:t>Quote Text</a:t>
            </a:r>
          </a:p>
        </p:txBody>
      </p:sp>
      <p:sp>
        <p:nvSpPr>
          <p:cNvPr id="13" name="Picture Placeholder 12"/>
          <p:cNvSpPr>
            <a:spLocks noGrp="1"/>
          </p:cNvSpPr>
          <p:nvPr>
            <p:ph type="pic" sz="quarter" idx="17"/>
          </p:nvPr>
        </p:nvSpPr>
        <p:spPr>
          <a:xfrm>
            <a:off x="499394" y="1468626"/>
            <a:ext cx="1791734" cy="1791734"/>
          </a:xfrm>
          <a:prstGeom prst="ellipse">
            <a:avLst/>
          </a:prstGeom>
          <a:ln w="6350">
            <a:solidFill>
              <a:schemeClr val="tx1">
                <a:lumMod val="40000"/>
                <a:lumOff val="60000"/>
              </a:schemeClr>
            </a:solidFill>
          </a:ln>
        </p:spPr>
        <p:txBody>
          <a:bodyPr anchor="ctr"/>
          <a:lstStyle>
            <a:lvl1pPr marL="0" marR="0" indent="0" algn="ctr" defTabSz="325636" rtl="0" eaLnBrk="1" fontAlgn="base" latinLnBrk="0" hangingPunct="1">
              <a:lnSpc>
                <a:spcPct val="100000"/>
              </a:lnSpc>
              <a:spcBef>
                <a:spcPct val="20000"/>
              </a:spcBef>
              <a:spcAft>
                <a:spcPct val="0"/>
              </a:spcAft>
              <a:buClrTx/>
              <a:buSzTx/>
              <a:buFont typeface="Arial" charset="0"/>
              <a:buNone/>
              <a:tabLst/>
              <a:defRPr sz="1400" b="0" i="0">
                <a:latin typeface="Univers Com 45 Light" charset="0"/>
              </a:defRPr>
            </a:lvl1pPr>
          </a:lstStyle>
          <a:p>
            <a:r>
              <a:rPr lang="en-US" dirty="0"/>
              <a:t>Drag picture to placeholder or click icon to add</a:t>
            </a:r>
          </a:p>
        </p:txBody>
      </p:sp>
    </p:spTree>
    <p:extLst>
      <p:ext uri="{BB962C8B-B14F-4D97-AF65-F5344CB8AC3E}">
        <p14:creationId xmlns:p14="http://schemas.microsoft.com/office/powerpoint/2010/main" val="57654697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52438" y="1162629"/>
            <a:ext cx="8239125" cy="2118169"/>
          </a:xfrm>
          <a:prstGeom prst="rect">
            <a:avLst/>
          </a:prstGeom>
        </p:spPr>
        <p:txBody>
          <a:bodyPr vert="horz"/>
          <a:lstStyle>
            <a:lvl1pPr marL="0" indent="0" algn="ctr">
              <a:buNone/>
              <a:defRPr sz="1800" b="0" i="0" spc="0">
                <a:solidFill>
                  <a:schemeClr val="bg1"/>
                </a:solidFill>
                <a:effectLst/>
                <a:latin typeface="+mj-lt"/>
                <a:ea typeface="Univers Com 45 Light" charset="0"/>
                <a:cs typeface="Univers Com 45 Light" charset="0"/>
              </a:defRPr>
            </a:lvl1pPr>
          </a:lstStyle>
          <a:p>
            <a:pPr lvl="0"/>
            <a:r>
              <a:rPr lang="en-US"/>
              <a:t>Quote Text</a:t>
            </a:r>
          </a:p>
        </p:txBody>
      </p:sp>
      <p:sp>
        <p:nvSpPr>
          <p:cNvPr id="14" name="Text Placeholder 13"/>
          <p:cNvSpPr>
            <a:spLocks noGrp="1"/>
          </p:cNvSpPr>
          <p:nvPr>
            <p:ph type="body" sz="quarter" idx="12" hasCustomPrompt="1"/>
          </p:nvPr>
        </p:nvSpPr>
        <p:spPr>
          <a:xfrm>
            <a:off x="367299" y="1070941"/>
            <a:ext cx="208751"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6" name="Text Placeholder 5"/>
          <p:cNvSpPr>
            <a:spLocks noGrp="1"/>
          </p:cNvSpPr>
          <p:nvPr>
            <p:ph type="body" sz="quarter" idx="14" hasCustomPrompt="1"/>
          </p:nvPr>
        </p:nvSpPr>
        <p:spPr>
          <a:xfrm>
            <a:off x="3524727" y="3362237"/>
            <a:ext cx="2113784" cy="307777"/>
          </a:xfrm>
          <a:prstGeom prst="rect">
            <a:avLst/>
          </a:prstGeom>
        </p:spPr>
        <p:txBody>
          <a:bodyPr wrap="none">
            <a:spAutoFit/>
          </a:bodyPr>
          <a:lstStyle>
            <a:lvl1pPr algn="ctr">
              <a:buFontTx/>
              <a:buNone/>
              <a:defRPr lang="en-US" sz="1400" dirty="0" smtClean="0">
                <a:solidFill>
                  <a:schemeClr val="tx1">
                    <a:lumMod val="40000"/>
                    <a:lumOff val="60000"/>
                  </a:schemeClr>
                </a:solidFill>
                <a:latin typeface="+mj-lt"/>
                <a:ea typeface="+mn-ea"/>
                <a:cs typeface="+mn-cs"/>
              </a:defRPr>
            </a:lvl1pPr>
          </a:lstStyle>
          <a:p>
            <a:pPr marL="0" marR="0" lvl="0" indent="0" defTabSz="1625636" latinLnBrk="0">
              <a:lnSpc>
                <a:spcPct val="100000"/>
              </a:lnSpc>
              <a:buClrTx/>
              <a:buSzTx/>
              <a:buNone/>
              <a:tabLst/>
            </a:pPr>
            <a:r>
              <a:rPr lang="en-US"/>
              <a:t>—Name, Title, Company</a:t>
            </a:r>
          </a:p>
        </p:txBody>
      </p:sp>
      <p:sp>
        <p:nvSpPr>
          <p:cNvPr id="11" name="Text Placeholder 13"/>
          <p:cNvSpPr>
            <a:spLocks noGrp="1"/>
          </p:cNvSpPr>
          <p:nvPr>
            <p:ph type="body" sz="quarter" idx="15" hasCustomPrompt="1"/>
          </p:nvPr>
        </p:nvSpPr>
        <p:spPr>
          <a:xfrm>
            <a:off x="6305704" y="2685553"/>
            <a:ext cx="208751"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Tree>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with text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2143125"/>
            <a:ext cx="3662362" cy="857250"/>
          </a:xfrm>
        </p:spPr>
        <p:txBody>
          <a:bodyPr/>
          <a:lstStyle>
            <a:lvl1pPr algn="r">
              <a:defRPr sz="1800" spc="0">
                <a:solidFill>
                  <a:schemeClr val="bg1"/>
                </a:solidFill>
                <a:latin typeface="+mn-lt"/>
              </a:defRPr>
            </a:lvl1pPr>
          </a:lstStyle>
          <a:p>
            <a:r>
              <a:rPr lang="en-US"/>
              <a:t>Click to edit master title style</a:t>
            </a:r>
          </a:p>
        </p:txBody>
      </p:sp>
      <p:sp>
        <p:nvSpPr>
          <p:cNvPr id="4" name="Picture Placeholder 3"/>
          <p:cNvSpPr>
            <a:spLocks noGrp="1"/>
          </p:cNvSpPr>
          <p:nvPr>
            <p:ph type="pic" sz="quarter" idx="10" hasCustomPrompt="1"/>
          </p:nvPr>
        </p:nvSpPr>
        <p:spPr>
          <a:xfrm>
            <a:off x="4575571" y="0"/>
            <a:ext cx="4568429" cy="5143500"/>
          </a:xfrm>
          <a:prstGeom prst="rect">
            <a:avLst/>
          </a:prstGeom>
          <a:noFill/>
        </p:spPr>
        <p:txBody>
          <a:bodyPr vert="horz" anchor="ctr"/>
          <a:lstStyle>
            <a:lvl1pPr marL="285750" marR="0" indent="-285750" algn="ctr" defTabSz="325636" rtl="0" eaLnBrk="1" fontAlgn="base" latinLnBrk="0" hangingPunct="1">
              <a:lnSpc>
                <a:spcPct val="100000"/>
              </a:lnSpc>
              <a:spcBef>
                <a:spcPct val="0"/>
              </a:spcBef>
              <a:spcAft>
                <a:spcPct val="0"/>
              </a:spcAft>
              <a:buClrTx/>
              <a:buSzTx/>
              <a:buFont typeface="Arial" charset="0"/>
              <a:buNone/>
              <a:tabLst/>
              <a:defRPr lang="en-US" sz="1500" b="0" i="0" spc="0" dirty="0">
                <a:solidFill>
                  <a:srgbClr val="F2F2F2"/>
                </a:solidFill>
                <a:effectLst/>
                <a:latin typeface="+mn-lt"/>
                <a:ea typeface="Univers Com 45 Light" charset="0"/>
                <a:cs typeface="Univers Com 45 Light" charset="0"/>
              </a:defRPr>
            </a:lvl1pPr>
          </a:lstStyle>
          <a:p>
            <a:pPr marL="0" marR="0" lvl="0" indent="0" algn="ctr" defTabSz="325636" rtl="0" eaLnBrk="1" fontAlgn="base" latinLnBrk="0" hangingPunct="1">
              <a:lnSpc>
                <a:spcPct val="100000"/>
              </a:lnSpc>
              <a:spcBef>
                <a:spcPct val="0"/>
              </a:spcBef>
              <a:spcAft>
                <a:spcPct val="0"/>
              </a:spcAft>
              <a:buClrTx/>
              <a:buSzTx/>
              <a:tabLst/>
              <a:defRPr/>
            </a:pPr>
            <a:r>
              <a:rPr lang="en-US"/>
              <a:t>Click Icon to add illustration/picture</a:t>
            </a:r>
          </a:p>
        </p:txBody>
      </p:sp>
    </p:spTree>
    <p:extLst>
      <p:ext uri="{BB962C8B-B14F-4D97-AF65-F5344CB8AC3E}">
        <p14:creationId xmlns:p14="http://schemas.microsoft.com/office/powerpoint/2010/main" val="81235981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image with tex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9" y="2143125"/>
            <a:ext cx="3662363" cy="857250"/>
          </a:xfrm>
        </p:spPr>
        <p:txBody>
          <a:bodyPr/>
          <a:lstStyle>
            <a:lvl1pPr algn="l">
              <a:defRPr sz="1800" spc="0">
                <a:solidFill>
                  <a:schemeClr val="bg1"/>
                </a:solidFill>
                <a:latin typeface="+mn-lt"/>
              </a:defRPr>
            </a:lvl1pPr>
          </a:lstStyle>
          <a:p>
            <a:r>
              <a:rPr lang="en-US"/>
              <a:t>Click to edit master title style</a:t>
            </a:r>
          </a:p>
        </p:txBody>
      </p:sp>
      <p:sp>
        <p:nvSpPr>
          <p:cNvPr id="3" name="Picture Placeholder 3"/>
          <p:cNvSpPr>
            <a:spLocks noGrp="1"/>
          </p:cNvSpPr>
          <p:nvPr>
            <p:ph type="pic" sz="quarter" idx="10" hasCustomPrompt="1"/>
          </p:nvPr>
        </p:nvSpPr>
        <p:spPr>
          <a:xfrm>
            <a:off x="0" y="0"/>
            <a:ext cx="4568429" cy="5143500"/>
          </a:xfrm>
          <a:prstGeom prst="rect">
            <a:avLst/>
          </a:prstGeom>
          <a:noFill/>
        </p:spPr>
        <p:txBody>
          <a:bodyPr vert="horz" anchor="ctr"/>
          <a:lstStyle>
            <a:lvl1pPr marL="0" marR="0" indent="0" algn="ctr" defTabSz="325636" rtl="0" eaLnBrk="1" fontAlgn="base" latinLnBrk="0" hangingPunct="1">
              <a:lnSpc>
                <a:spcPct val="100000"/>
              </a:lnSpc>
              <a:spcBef>
                <a:spcPct val="0"/>
              </a:spcBef>
              <a:spcAft>
                <a:spcPct val="0"/>
              </a:spcAft>
              <a:buClrTx/>
              <a:buSzTx/>
              <a:buFont typeface="Arial" charset="0"/>
              <a:buNone/>
              <a:tabLst/>
              <a:defRPr lang="en-US" sz="1500" b="0" i="0" kern="1200" spc="0" dirty="0" smtClean="0">
                <a:solidFill>
                  <a:schemeClr val="bg1">
                    <a:lumMod val="95000"/>
                  </a:schemeClr>
                </a:solidFill>
                <a:effectLst/>
                <a:latin typeface="+mn-lt"/>
                <a:ea typeface="Univers Com 45 Light" charset="0"/>
                <a:cs typeface="Univers Com 45 Light" charset="0"/>
              </a:defRPr>
            </a:lvl1pPr>
          </a:lstStyle>
          <a:p>
            <a:pPr marL="0" marR="0" lvl="0" indent="0" algn="ctr" defTabSz="325636" rtl="0" eaLnBrk="1" fontAlgn="base" latinLnBrk="0" hangingPunct="1">
              <a:lnSpc>
                <a:spcPct val="100000"/>
              </a:lnSpc>
              <a:spcBef>
                <a:spcPct val="0"/>
              </a:spcBef>
              <a:spcAft>
                <a:spcPct val="0"/>
              </a:spcAft>
              <a:buClrTx/>
              <a:buSzTx/>
              <a:buFont typeface="Arial" charset="0"/>
              <a:buNone/>
              <a:tabLst/>
              <a:defRPr/>
            </a:pPr>
            <a:r>
              <a:rPr lang="en-US"/>
              <a:t>Click Icon to add illustration/picture</a:t>
            </a:r>
          </a:p>
        </p:txBody>
      </p:sp>
    </p:spTree>
    <p:extLst>
      <p:ext uri="{BB962C8B-B14F-4D97-AF65-F5344CB8AC3E}">
        <p14:creationId xmlns:p14="http://schemas.microsoft.com/office/powerpoint/2010/main" val="210113267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mages">
    <p:bg>
      <p:bgPr>
        <a:solidFill>
          <a:srgbClr val="363A45"/>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708266" y="739775"/>
            <a:ext cx="3983297"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3" name="Picture Placeholder 2"/>
          <p:cNvSpPr>
            <a:spLocks noGrp="1"/>
          </p:cNvSpPr>
          <p:nvPr>
            <p:ph type="pic" sz="quarter" idx="10"/>
          </p:nvPr>
        </p:nvSpPr>
        <p:spPr>
          <a:xfrm>
            <a:off x="452439" y="739775"/>
            <a:ext cx="3991700" cy="3657600"/>
          </a:xfrm>
          <a:prstGeom prst="rect">
            <a:avLst/>
          </a:prstGeom>
          <a:ln>
            <a:noFill/>
          </a:ln>
        </p:spPr>
        <p:txBody>
          <a:bodyPr anchor="ctr"/>
          <a:lstStyle>
            <a:lvl1pPr marL="0" indent="0" algn="ctr" defTabSz="325636" rtl="0" eaLnBrk="1" fontAlgn="base" hangingPunct="1">
              <a:spcBef>
                <a:spcPct val="20000"/>
              </a:spcBef>
              <a:spcAft>
                <a:spcPct val="0"/>
              </a:spcAft>
              <a:buFont typeface="Arial" charset="0"/>
              <a:buNone/>
              <a:defRPr lang="en-US" sz="1200" b="0" i="0" kern="1200" dirty="0">
                <a:solidFill>
                  <a:schemeClr val="bg1">
                    <a:lumMod val="95000"/>
                  </a:schemeClr>
                </a:solidFill>
                <a:latin typeface="+mn-lt"/>
                <a:ea typeface="ＭＳ Ｐゴシック" charset="0"/>
                <a:cs typeface="Univers Com 55 Roman" charset="0"/>
              </a:defRPr>
            </a:lvl1pPr>
          </a:lstStyle>
          <a:p>
            <a:r>
              <a:rPr lang="en-US"/>
              <a:t>Drag picture to placeholder or click icon to add</a:t>
            </a:r>
          </a:p>
        </p:txBody>
      </p:sp>
    </p:spTree>
    <p:extLst>
      <p:ext uri="{BB962C8B-B14F-4D97-AF65-F5344CB8AC3E}">
        <p14:creationId xmlns:p14="http://schemas.microsoft.com/office/powerpoint/2010/main" val="141759611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images">
    <p:bg>
      <p:bgPr>
        <a:solidFill>
          <a:srgbClr val="363A45"/>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3287268" y="739775"/>
            <a:ext cx="540429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3" name="Picture Placeholder 2"/>
          <p:cNvSpPr>
            <a:spLocks noGrp="1"/>
          </p:cNvSpPr>
          <p:nvPr>
            <p:ph type="pic" sz="quarter" idx="10"/>
          </p:nvPr>
        </p:nvSpPr>
        <p:spPr>
          <a:xfrm>
            <a:off x="452438" y="739775"/>
            <a:ext cx="2570701" cy="3657600"/>
          </a:xfrm>
          <a:prstGeom prst="rect">
            <a:avLst/>
          </a:prstGeom>
          <a:ln>
            <a:noFill/>
          </a:ln>
        </p:spPr>
        <p:txBody>
          <a:bodyPr anchor="ctr"/>
          <a:lstStyle>
            <a:lvl1pPr marL="0" indent="0" algn="ctr" defTabSz="325636" rtl="0" eaLnBrk="1" fontAlgn="base" hangingPunct="1">
              <a:spcBef>
                <a:spcPct val="20000"/>
              </a:spcBef>
              <a:spcAft>
                <a:spcPct val="0"/>
              </a:spcAft>
              <a:buFont typeface="Arial" charset="0"/>
              <a:buNone/>
              <a:defRPr lang="en-US" sz="1200" b="0" i="0" kern="1200" dirty="0">
                <a:solidFill>
                  <a:schemeClr val="bg1">
                    <a:lumMod val="95000"/>
                  </a:schemeClr>
                </a:solidFill>
                <a:latin typeface="+mn-lt"/>
                <a:ea typeface="ＭＳ Ｐゴシック" charset="0"/>
                <a:cs typeface="Univers Com 55 Roman" charset="0"/>
              </a:defRPr>
            </a:lvl1pPr>
          </a:lstStyle>
          <a:p>
            <a:r>
              <a:rPr lang="en-US"/>
              <a:t>Drag picture to placeholder or click icon to add</a:t>
            </a:r>
          </a:p>
        </p:txBody>
      </p:sp>
    </p:spTree>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224" y="739775"/>
            <a:ext cx="2569917"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4" name="Picture Placeholder 2"/>
          <p:cNvSpPr>
            <a:spLocks noGrp="1"/>
          </p:cNvSpPr>
          <p:nvPr>
            <p:ph type="pic" sz="quarter" idx="11"/>
          </p:nvPr>
        </p:nvSpPr>
        <p:spPr>
          <a:xfrm>
            <a:off x="6120861" y="739775"/>
            <a:ext cx="2569464"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5" name="Picture Placeholder 2"/>
          <p:cNvSpPr>
            <a:spLocks noGrp="1"/>
          </p:cNvSpPr>
          <p:nvPr>
            <p:ph type="pic" sz="quarter" idx="12"/>
          </p:nvPr>
        </p:nvSpPr>
        <p:spPr>
          <a:xfrm>
            <a:off x="3287269" y="739775"/>
            <a:ext cx="2569464"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Tree>
    <p:extLst>
      <p:ext uri="{BB962C8B-B14F-4D97-AF65-F5344CB8AC3E}">
        <p14:creationId xmlns:p14="http://schemas.microsoft.com/office/powerpoint/2010/main" val="86277000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69917" cy="51435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4" name="Picture Placeholder 2"/>
          <p:cNvSpPr>
            <a:spLocks noGrp="1"/>
          </p:cNvSpPr>
          <p:nvPr>
            <p:ph type="pic" sz="quarter" idx="11"/>
          </p:nvPr>
        </p:nvSpPr>
        <p:spPr>
          <a:xfrm>
            <a:off x="2834044" y="2830665"/>
            <a:ext cx="2569464" cy="2300412"/>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5" name="Picture Placeholder 2"/>
          <p:cNvSpPr>
            <a:spLocks noGrp="1"/>
          </p:cNvSpPr>
          <p:nvPr>
            <p:ph type="pic" sz="quarter" idx="12"/>
          </p:nvPr>
        </p:nvSpPr>
        <p:spPr>
          <a:xfrm>
            <a:off x="2834044" y="1"/>
            <a:ext cx="2569465" cy="257175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8" name="Text Placeholder 7"/>
          <p:cNvSpPr>
            <a:spLocks noGrp="1"/>
          </p:cNvSpPr>
          <p:nvPr>
            <p:ph type="body" sz="quarter" idx="13" hasCustomPrompt="1"/>
          </p:nvPr>
        </p:nvSpPr>
        <p:spPr>
          <a:xfrm>
            <a:off x="5716987" y="2274072"/>
            <a:ext cx="3215998" cy="914401"/>
          </a:xfrm>
          <a:prstGeom prst="rect">
            <a:avLst/>
          </a:prstGeom>
        </p:spPr>
        <p:txBody>
          <a:bodyPr/>
          <a:lstStyle>
            <a:lvl1pPr marL="0" indent="0">
              <a:buNone/>
              <a:defRPr sz="1800" b="0" i="0">
                <a:solidFill>
                  <a:schemeClr val="bg1"/>
                </a:solidFill>
                <a:latin typeface="Univers Com 45 Light" charset="0"/>
              </a:defRPr>
            </a:lvl1pPr>
            <a:lvl2pPr marL="326529" indent="0">
              <a:buNone/>
              <a:defRPr/>
            </a:lvl2pPr>
            <a:lvl3pPr marL="653355" indent="0">
              <a:buNone/>
              <a:defRPr/>
            </a:lvl3pPr>
            <a:lvl4pPr marL="979884" indent="0">
              <a:buNone/>
              <a:defRPr/>
            </a:lvl4pPr>
            <a:lvl5pPr marL="1305818" indent="0">
              <a:buNone/>
              <a:defRPr/>
            </a:lvl5pPr>
          </a:lstStyle>
          <a:p>
            <a:pPr lvl="0"/>
            <a:r>
              <a:rPr lang="en-US" dirty="0"/>
              <a:t>Click to edit master title style</a:t>
            </a:r>
          </a:p>
        </p:txBody>
      </p:sp>
    </p:spTree>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193081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4" name="Picture Placeholder 2"/>
          <p:cNvSpPr>
            <a:spLocks noGrp="1"/>
          </p:cNvSpPr>
          <p:nvPr>
            <p:ph type="pic" sz="quarter" idx="11"/>
          </p:nvPr>
        </p:nvSpPr>
        <p:spPr>
          <a:xfrm>
            <a:off x="6761087" y="739775"/>
            <a:ext cx="193047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5" name="Picture Placeholder 2"/>
          <p:cNvSpPr>
            <a:spLocks noGrp="1"/>
          </p:cNvSpPr>
          <p:nvPr>
            <p:ph type="pic" sz="quarter" idx="12"/>
          </p:nvPr>
        </p:nvSpPr>
        <p:spPr>
          <a:xfrm>
            <a:off x="4657954" y="739775"/>
            <a:ext cx="193047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6" name="Picture Placeholder 5"/>
          <p:cNvSpPr>
            <a:spLocks noGrp="1"/>
          </p:cNvSpPr>
          <p:nvPr>
            <p:ph type="pic" sz="quarter" idx="13"/>
          </p:nvPr>
        </p:nvSpPr>
        <p:spPr>
          <a:xfrm>
            <a:off x="2555912" y="739775"/>
            <a:ext cx="1929384" cy="3657600"/>
          </a:xfrm>
          <a:prstGeom prst="rect">
            <a:avLst/>
          </a:prstGeom>
          <a:ln>
            <a:noFill/>
          </a:ln>
        </p:spPr>
        <p:txBody>
          <a:bodyPr anchor="ctr"/>
          <a:lstStyle>
            <a:lvl1pPr marL="244078" indent="-244078" algn="ctr">
              <a:buNone/>
              <a:defRPr lang="en-US" sz="1200" b="0" i="0" dirty="0">
                <a:solidFill>
                  <a:schemeClr val="bg1">
                    <a:lumMod val="95000"/>
                  </a:schemeClr>
                </a:solidFill>
                <a:latin typeface="+mn-lt"/>
                <a:cs typeface="Univers Com 55 Roman" charset="0"/>
              </a:defRPr>
            </a:lvl1pPr>
          </a:lstStyle>
          <a:p>
            <a:pPr marL="0" lvl="0" indent="0" algn="ctr"/>
            <a:r>
              <a:rPr lang="en-US"/>
              <a:t>Drag picture to placeholder or click icon to add</a:t>
            </a:r>
          </a:p>
        </p:txBody>
      </p:sp>
    </p:spTree>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ith center box">
    <p:bg>
      <p:bgPr>
        <a:solidFill>
          <a:srgbClr val="363A45"/>
        </a:solidFill>
        <a:effectLst/>
      </p:bgPr>
    </p:bg>
    <p:spTree>
      <p:nvGrpSpPr>
        <p:cNvPr id="1" name=""/>
        <p:cNvGrpSpPr/>
        <p:nvPr/>
      </p:nvGrpSpPr>
      <p:grpSpPr>
        <a:xfrm>
          <a:off x="0" y="0"/>
          <a:ext cx="0" cy="0"/>
          <a:chOff x="0" y="0"/>
          <a:chExt cx="0" cy="0"/>
        </a:xfrm>
      </p:grpSpPr>
      <p:sp>
        <p:nvSpPr>
          <p:cNvPr id="5" name="Text Placeholder 14"/>
          <p:cNvSpPr>
            <a:spLocks noGrp="1"/>
          </p:cNvSpPr>
          <p:nvPr>
            <p:ph type="body" sz="quarter" idx="15" hasCustomPrompt="1"/>
          </p:nvPr>
        </p:nvSpPr>
        <p:spPr>
          <a:xfrm>
            <a:off x="3035771" y="739775"/>
            <a:ext cx="3063875" cy="3657600"/>
          </a:xfrm>
          <a:prstGeom prst="rect">
            <a:avLst/>
          </a:prstGeom>
        </p:spPr>
        <p:txBody>
          <a:bodyPr/>
          <a:lstStyle>
            <a:lvl1pPr marL="0" indent="0" algn="ctr">
              <a:buNone/>
              <a:defRPr sz="1200" b="0" i="0" baseline="0">
                <a:solidFill>
                  <a:schemeClr val="bg1">
                    <a:lumMod val="95000"/>
                  </a:schemeClr>
                </a:solidFill>
                <a:latin typeface="+mn-lt"/>
                <a:ea typeface="Univers Com 45 Light" charset="0"/>
                <a:cs typeface="Univers Com 45 Light" charset="0"/>
              </a:defRPr>
            </a:lvl1pPr>
          </a:lstStyle>
          <a:p>
            <a:pPr lvl="0"/>
            <a:r>
              <a:rPr lang="en-US"/>
              <a:t>Add color to box</a:t>
            </a:r>
          </a:p>
          <a:p>
            <a:pPr lvl="0"/>
            <a:endParaRPr lang="en-US"/>
          </a:p>
        </p:txBody>
      </p:sp>
      <p:sp>
        <p:nvSpPr>
          <p:cNvPr id="7" name="Picture Placeholder 12"/>
          <p:cNvSpPr>
            <a:spLocks noGrp="1"/>
          </p:cNvSpPr>
          <p:nvPr>
            <p:ph type="pic" sz="quarter" idx="14" hasCustomPrompt="1"/>
          </p:nvPr>
        </p:nvSpPr>
        <p:spPr>
          <a:xfrm>
            <a:off x="4234332" y="1616950"/>
            <a:ext cx="675336" cy="307100"/>
          </a:xfrm>
          <a:prstGeom prst="rect">
            <a:avLst/>
          </a:prstGeom>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sz="1200"/>
              <a:t>Icon</a:t>
            </a:r>
            <a:endParaRPr lang="en-US"/>
          </a:p>
        </p:txBody>
      </p:sp>
      <p:sp>
        <p:nvSpPr>
          <p:cNvPr id="8" name="Picture Placeholder 2"/>
          <p:cNvSpPr>
            <a:spLocks noGrp="1"/>
          </p:cNvSpPr>
          <p:nvPr>
            <p:ph type="pic" sz="quarter" idx="10"/>
          </p:nvPr>
        </p:nvSpPr>
        <p:spPr>
          <a:xfrm>
            <a:off x="452438" y="739775"/>
            <a:ext cx="2583370"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9" name="Picture Placeholder 2"/>
          <p:cNvSpPr>
            <a:spLocks noGrp="1"/>
          </p:cNvSpPr>
          <p:nvPr>
            <p:ph type="pic" sz="quarter" idx="11"/>
          </p:nvPr>
        </p:nvSpPr>
        <p:spPr>
          <a:xfrm>
            <a:off x="6099646" y="739775"/>
            <a:ext cx="2583333"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Drag picture to placeholder or click icon to add</a:t>
            </a:r>
          </a:p>
        </p:txBody>
      </p:sp>
      <p:sp>
        <p:nvSpPr>
          <p:cNvPr id="10" name="Text Placeholder 4"/>
          <p:cNvSpPr>
            <a:spLocks noGrp="1"/>
          </p:cNvSpPr>
          <p:nvPr>
            <p:ph type="body" sz="quarter" idx="12" hasCustomPrompt="1"/>
          </p:nvPr>
        </p:nvSpPr>
        <p:spPr>
          <a:xfrm>
            <a:off x="3284537" y="2364660"/>
            <a:ext cx="2599429" cy="313932"/>
          </a:xfrm>
          <a:prstGeom prst="rect">
            <a:avLst/>
          </a:prstGeom>
          <a:noFill/>
        </p:spPr>
        <p:txBody>
          <a:bodyPr wrap="square" rtlCol="0" anchor="t">
            <a:spAutoFit/>
          </a:bodyPr>
          <a:lstStyle>
            <a:lvl1pPr marL="0" indent="0" algn="ctr" defTabSz="457174" rtl="0" eaLnBrk="1" latinLnBrk="0" hangingPunct="1">
              <a:lnSpc>
                <a:spcPct val="120000"/>
              </a:lnSpc>
              <a:buNone/>
              <a:defRPr lang="en-US" sz="1200" kern="1200" dirty="0" smtClean="0">
                <a:solidFill>
                  <a:schemeClr val="bg1">
                    <a:lumMod val="95000"/>
                  </a:schemeClr>
                </a:solidFill>
                <a:latin typeface="+mn-lt"/>
                <a:ea typeface="+mn-ea"/>
                <a:cs typeface="Univers Com 45 Light"/>
              </a:defRPr>
            </a:lvl1pPr>
          </a:lstStyle>
          <a:p>
            <a:pPr marL="0" lvl="0" algn="ctr" defTabSz="457174" latinLnBrk="0">
              <a:lnSpc>
                <a:spcPct val="120000"/>
              </a:lnSpc>
            </a:pPr>
            <a:r>
              <a:rPr lang="en-US"/>
              <a:t>Click to edit body text styles</a:t>
            </a:r>
          </a:p>
        </p:txBody>
      </p:sp>
      <p:sp>
        <p:nvSpPr>
          <p:cNvPr id="11" name="Text Placeholder 10"/>
          <p:cNvSpPr>
            <a:spLocks noGrp="1"/>
          </p:cNvSpPr>
          <p:nvPr>
            <p:ph type="body" sz="quarter" idx="13"/>
          </p:nvPr>
        </p:nvSpPr>
        <p:spPr>
          <a:xfrm>
            <a:off x="3284538" y="2064834"/>
            <a:ext cx="2599428" cy="307777"/>
          </a:xfrm>
          <a:prstGeom prst="rect">
            <a:avLst/>
          </a:prstGeom>
          <a:noFill/>
        </p:spPr>
        <p:txBody>
          <a:bodyPr wrap="square" rtlCol="0" anchor="ctr">
            <a:spAutoFit/>
          </a:bodyPr>
          <a:lstStyle>
            <a:lvl1pPr marL="0" indent="0" algn="ctr" defTabSz="457174" rtl="0" eaLnBrk="1" latinLnBrk="0" hangingPunct="1">
              <a:buNone/>
              <a:defRPr lang="en-US" sz="1400" kern="1200" dirty="0">
                <a:solidFill>
                  <a:schemeClr val="bg1">
                    <a:lumMod val="95000"/>
                  </a:schemeClr>
                </a:solidFill>
                <a:latin typeface="+mn-lt"/>
                <a:ea typeface="+mn-ea"/>
                <a:cs typeface="Univers Com 45 Light" charset="0"/>
              </a:defRPr>
            </a:lvl1pPr>
          </a:lstStyle>
          <a:p>
            <a:pPr marL="0" lvl="0" algn="ctr" defTabSz="457174" latinLnBrk="0"/>
            <a:r>
              <a:rPr lang="en-US"/>
              <a:t>Click to edit Master text styles</a:t>
            </a:r>
          </a:p>
        </p:txBody>
      </p:sp>
    </p:spTree>
    <p:extLst>
      <p:ext uri="{BB962C8B-B14F-4D97-AF65-F5344CB8AC3E}">
        <p14:creationId xmlns:p14="http://schemas.microsoft.com/office/powerpoint/2010/main" val="96088195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vert="horz" lIns="0" tIns="173736" rIns="0" bIns="174160" rtlCol="0" anchor="ctr">
            <a:noAutofit/>
          </a:bodyPr>
          <a:lstStyle>
            <a:lvl1pPr>
              <a:defRPr lang="en-US" dirty="0">
                <a:solidFill>
                  <a:schemeClr val="bg1"/>
                </a:solidFill>
                <a:latin typeface="+mn-lt"/>
              </a:defRPr>
            </a:lvl1pPr>
          </a:lstStyle>
          <a:p>
            <a:pPr lvl="0"/>
            <a:r>
              <a:rPr lang="en-US"/>
              <a:t>Click to Edit Heading Text</a:t>
            </a:r>
          </a:p>
        </p:txBody>
      </p:sp>
    </p:spTree>
    <p:extLst>
      <p:ext uri="{BB962C8B-B14F-4D97-AF65-F5344CB8AC3E}">
        <p14:creationId xmlns:p14="http://schemas.microsoft.com/office/powerpoint/2010/main" val="203558856"/>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with text">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1930815" cy="3293344"/>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Drag picture to placeholder or click icon to add</a:t>
            </a:r>
          </a:p>
        </p:txBody>
      </p:sp>
      <p:sp>
        <p:nvSpPr>
          <p:cNvPr id="5" name="Picture Placeholder 2"/>
          <p:cNvSpPr>
            <a:spLocks noGrp="1"/>
          </p:cNvSpPr>
          <p:nvPr>
            <p:ph type="pic" sz="quarter" idx="12"/>
          </p:nvPr>
        </p:nvSpPr>
        <p:spPr>
          <a:xfrm>
            <a:off x="2555910" y="741702"/>
            <a:ext cx="1929385" cy="3286195"/>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Drag picture to placeholder or click icon to add</a:t>
            </a:r>
          </a:p>
        </p:txBody>
      </p:sp>
      <p:sp>
        <p:nvSpPr>
          <p:cNvPr id="11" name="Content Placeholder 10"/>
          <p:cNvSpPr>
            <a:spLocks noGrp="1"/>
          </p:cNvSpPr>
          <p:nvPr>
            <p:ph sz="quarter" idx="14" hasCustomPrompt="1"/>
          </p:nvPr>
        </p:nvSpPr>
        <p:spPr>
          <a:xfrm>
            <a:off x="452438" y="4033119"/>
            <a:ext cx="1930813" cy="374416"/>
          </a:xfrm>
          <a:prstGeom prst="rect">
            <a:avLst/>
          </a:prstGeom>
          <a:solidFill>
            <a:schemeClr val="accent5"/>
          </a:solidFill>
          <a:ln w="6350">
            <a:noFill/>
          </a:ln>
        </p:spPr>
        <p:txBody>
          <a:bodyPr anchor="ctr"/>
          <a:lstStyle>
            <a:lvl1pPr marL="0" indent="0" algn="ctr">
              <a:lnSpc>
                <a:spcPct val="100000"/>
              </a:lnSpc>
              <a:buNone/>
              <a:defRPr sz="1400" b="0" i="0" spc="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4" name="Content Placeholder 13"/>
          <p:cNvSpPr>
            <a:spLocks noGrp="1"/>
          </p:cNvSpPr>
          <p:nvPr>
            <p:ph sz="quarter" idx="15" hasCustomPrompt="1"/>
          </p:nvPr>
        </p:nvSpPr>
        <p:spPr>
          <a:xfrm>
            <a:off x="2555908" y="4033119"/>
            <a:ext cx="1929386" cy="374416"/>
          </a:xfrm>
          <a:prstGeom prst="rect">
            <a:avLst/>
          </a:prstGeom>
          <a:solidFill>
            <a:schemeClr val="accent2"/>
          </a:solidFill>
          <a:ln w="6350">
            <a:noFill/>
          </a:ln>
        </p:spPr>
        <p:txBody>
          <a:bodyPr anchor="ctr"/>
          <a:lstStyle>
            <a:lvl1pPr marL="0" indent="0" algn="ctr">
              <a:lnSpc>
                <a:spcPct val="100000"/>
              </a:lnSpc>
              <a:buNone/>
              <a:defRPr lang="en-US" sz="1400" b="0" i="0" kern="1200" spc="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7" name="Picture Placeholder 2"/>
          <p:cNvSpPr>
            <a:spLocks noGrp="1"/>
          </p:cNvSpPr>
          <p:nvPr>
            <p:ph type="pic" sz="quarter" idx="18"/>
          </p:nvPr>
        </p:nvSpPr>
        <p:spPr>
          <a:xfrm>
            <a:off x="4657951" y="739775"/>
            <a:ext cx="1931570" cy="3293344"/>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Drag picture to placeholder or click icon to add</a:t>
            </a:r>
          </a:p>
        </p:txBody>
      </p:sp>
      <p:sp>
        <p:nvSpPr>
          <p:cNvPr id="18" name="Picture Placeholder 2"/>
          <p:cNvSpPr>
            <a:spLocks noGrp="1"/>
          </p:cNvSpPr>
          <p:nvPr>
            <p:ph type="pic" sz="quarter" idx="19"/>
          </p:nvPr>
        </p:nvSpPr>
        <p:spPr>
          <a:xfrm>
            <a:off x="6762179" y="741702"/>
            <a:ext cx="1929383" cy="3286195"/>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Drag picture to placeholder or click icon to add</a:t>
            </a:r>
          </a:p>
        </p:txBody>
      </p:sp>
      <p:sp>
        <p:nvSpPr>
          <p:cNvPr id="19" name="Content Placeholder 10"/>
          <p:cNvSpPr>
            <a:spLocks noGrp="1"/>
          </p:cNvSpPr>
          <p:nvPr>
            <p:ph sz="quarter" idx="20" hasCustomPrompt="1"/>
          </p:nvPr>
        </p:nvSpPr>
        <p:spPr>
          <a:xfrm>
            <a:off x="4657949" y="4033119"/>
            <a:ext cx="1931571" cy="374416"/>
          </a:xfrm>
          <a:prstGeom prst="rect">
            <a:avLst/>
          </a:prstGeom>
          <a:solidFill>
            <a:schemeClr val="tx1">
              <a:lumMod val="40000"/>
              <a:lumOff val="60000"/>
            </a:schemeClr>
          </a:solidFill>
          <a:ln w="6350">
            <a:noFill/>
          </a:ln>
        </p:spPr>
        <p:txBody>
          <a:bodyPr anchor="ctr"/>
          <a:lstStyle>
            <a:lvl1pPr marL="0" indent="0" algn="ctr">
              <a:lnSpc>
                <a:spcPct val="100000"/>
              </a:lnSpc>
              <a:buNone/>
              <a:defRPr sz="1400" b="0" i="0" spc="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20" name="Content Placeholder 13"/>
          <p:cNvSpPr>
            <a:spLocks noGrp="1"/>
          </p:cNvSpPr>
          <p:nvPr>
            <p:ph sz="quarter" idx="21" hasCustomPrompt="1"/>
          </p:nvPr>
        </p:nvSpPr>
        <p:spPr>
          <a:xfrm>
            <a:off x="6759990" y="4033119"/>
            <a:ext cx="1931572" cy="374416"/>
          </a:xfrm>
          <a:prstGeom prst="rect">
            <a:avLst/>
          </a:prstGeom>
          <a:solidFill>
            <a:schemeClr val="accent6"/>
          </a:solidFill>
          <a:ln w="6350">
            <a:noFill/>
          </a:ln>
        </p:spPr>
        <p:txBody>
          <a:bodyPr anchor="ctr"/>
          <a:lstStyle>
            <a:lvl1pPr marL="0" indent="0" algn="ctr">
              <a:lnSpc>
                <a:spcPct val="100000"/>
              </a:lnSpc>
              <a:buNone/>
              <a:defRPr lang="en-US" sz="1400" b="0" i="0" kern="1200" spc="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Tree>
    <p:extLst>
      <p:ext uri="{BB962C8B-B14F-4D97-AF65-F5344CB8AC3E}">
        <p14:creationId xmlns:p14="http://schemas.microsoft.com/office/powerpoint/2010/main" val="34127635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images with text">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2569466" cy="3273552"/>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Drag picture to placeholder or click icon to add</a:t>
            </a:r>
          </a:p>
        </p:txBody>
      </p:sp>
      <p:sp>
        <p:nvSpPr>
          <p:cNvPr id="5" name="Picture Placeholder 2"/>
          <p:cNvSpPr>
            <a:spLocks noGrp="1"/>
          </p:cNvSpPr>
          <p:nvPr>
            <p:ph type="pic" sz="quarter" idx="12"/>
          </p:nvPr>
        </p:nvSpPr>
        <p:spPr>
          <a:xfrm>
            <a:off x="3286032" y="740303"/>
            <a:ext cx="2570700" cy="3273024"/>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Drag picture to placeholder or click icon to add</a:t>
            </a:r>
          </a:p>
        </p:txBody>
      </p:sp>
      <p:sp>
        <p:nvSpPr>
          <p:cNvPr id="11" name="Content Placeholder 10"/>
          <p:cNvSpPr>
            <a:spLocks noGrp="1"/>
          </p:cNvSpPr>
          <p:nvPr>
            <p:ph sz="quarter" idx="14" hasCustomPrompt="1"/>
          </p:nvPr>
        </p:nvSpPr>
        <p:spPr>
          <a:xfrm>
            <a:off x="452438" y="4012799"/>
            <a:ext cx="2569467" cy="374416"/>
          </a:xfrm>
          <a:prstGeom prst="rect">
            <a:avLst/>
          </a:prstGeom>
          <a:solidFill>
            <a:schemeClr val="accent5"/>
          </a:solidFill>
          <a:ln w="6350">
            <a:noFill/>
          </a:ln>
        </p:spPr>
        <p:txBody>
          <a:bodyPr anchor="ctr"/>
          <a:lstStyle>
            <a:lvl1pPr marL="0" indent="0" algn="ctr">
              <a:lnSpc>
                <a:spcPct val="100000"/>
              </a:lnSpc>
              <a:buNone/>
              <a:defRPr sz="1400" b="0" i="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4" name="Content Placeholder 13"/>
          <p:cNvSpPr>
            <a:spLocks noGrp="1"/>
          </p:cNvSpPr>
          <p:nvPr>
            <p:ph sz="quarter" idx="15" hasCustomPrompt="1"/>
          </p:nvPr>
        </p:nvSpPr>
        <p:spPr>
          <a:xfrm>
            <a:off x="3287267" y="4012799"/>
            <a:ext cx="2569465" cy="374416"/>
          </a:xfrm>
          <a:prstGeom prst="rect">
            <a:avLst/>
          </a:prstGeom>
          <a:solidFill>
            <a:schemeClr val="accent2"/>
          </a:solidFill>
          <a:ln w="6350">
            <a:noFill/>
          </a:ln>
        </p:spPr>
        <p:txBody>
          <a:bodyPr anchor="ctr"/>
          <a:lstStyle>
            <a:lvl1pPr marL="0" indent="0" algn="ctr">
              <a:lnSpc>
                <a:spcPct val="100000"/>
              </a:lnSpc>
              <a:buNone/>
              <a:defRPr lang="en-US" sz="1400" b="0" i="0" kern="120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7" name="Picture Placeholder 2"/>
          <p:cNvSpPr>
            <a:spLocks noGrp="1"/>
          </p:cNvSpPr>
          <p:nvPr>
            <p:ph type="pic" sz="quarter" idx="18"/>
          </p:nvPr>
        </p:nvSpPr>
        <p:spPr>
          <a:xfrm>
            <a:off x="6117314" y="749938"/>
            <a:ext cx="2573012" cy="3273021"/>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Drag picture to placeholder or click icon to add</a:t>
            </a:r>
          </a:p>
        </p:txBody>
      </p:sp>
      <p:sp>
        <p:nvSpPr>
          <p:cNvPr id="19" name="Content Placeholder 10"/>
          <p:cNvSpPr>
            <a:spLocks noGrp="1"/>
          </p:cNvSpPr>
          <p:nvPr>
            <p:ph sz="quarter" idx="20" hasCustomPrompt="1"/>
          </p:nvPr>
        </p:nvSpPr>
        <p:spPr>
          <a:xfrm>
            <a:off x="6115340" y="4012799"/>
            <a:ext cx="2576223" cy="374416"/>
          </a:xfrm>
          <a:prstGeom prst="rect">
            <a:avLst/>
          </a:prstGeom>
          <a:solidFill>
            <a:schemeClr val="accent6"/>
          </a:solidFill>
          <a:ln w="6350">
            <a:noFill/>
          </a:ln>
        </p:spPr>
        <p:txBody>
          <a:bodyPr anchor="ctr"/>
          <a:lstStyle>
            <a:lvl1pPr marL="0" indent="0" algn="ctr">
              <a:lnSpc>
                <a:spcPct val="100000"/>
              </a:lnSpc>
              <a:buNone/>
              <a:defRPr sz="1400" b="0" i="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Tree>
    <p:extLst>
      <p:ext uri="{BB962C8B-B14F-4D97-AF65-F5344CB8AC3E}">
        <p14:creationId xmlns:p14="http://schemas.microsoft.com/office/powerpoint/2010/main" val="71943821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s">
    <p:bg>
      <p:bgPr>
        <a:solidFill>
          <a:srgbClr val="363A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06167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363A45"/>
          </a:solidFill>
          <a:ln w="127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b="0" i="0" dirty="0">
              <a:solidFill>
                <a:schemeClr val="bg1">
                  <a:lumMod val="95000"/>
                </a:schemeClr>
              </a:solidFill>
              <a:effectLst>
                <a:outerShdw dist="12700" dir="5400000" algn="tl" rotWithShape="0">
                  <a:schemeClr val="tx2">
                    <a:lumMod val="75000"/>
                    <a:alpha val="50000"/>
                  </a:schemeClr>
                </a:outerShdw>
              </a:effectLst>
              <a:cs typeface="Univers Com 45 Light" charset="0"/>
            </a:endParaRPr>
          </a:p>
        </p:txBody>
      </p:sp>
    </p:spTree>
    <p:extLst>
      <p:ext uri="{BB962C8B-B14F-4D97-AF65-F5344CB8AC3E}">
        <p14:creationId xmlns:p14="http://schemas.microsoft.com/office/powerpoint/2010/main" val="10338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6941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6173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eak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609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51120"/>
          </a:xfrm>
          <a:prstGeom prst="rect">
            <a:avLst/>
          </a:prstGeom>
        </p:spPr>
      </p:pic>
    </p:spTree>
    <p:extLst>
      <p:ext uri="{BB962C8B-B14F-4D97-AF65-F5344CB8AC3E}">
        <p14:creationId xmlns:p14="http://schemas.microsoft.com/office/powerpoint/2010/main" val="148963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 heading with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219733"/>
            <a:ext cx="9144000" cy="500523"/>
          </a:xfrm>
          <a:prstGeom prst="rect">
            <a:avLst/>
          </a:prstGeom>
          <a:noFill/>
        </p:spPr>
        <p:txBody>
          <a:bodyPr vert="horz" lIns="0" tIns="43505" rIns="0" bIns="43505" rtlCol="0" anchor="ctr">
            <a:noAutofit/>
          </a:bodyPr>
          <a:lstStyle>
            <a:lvl1pPr marL="0" indent="0" algn="ctr">
              <a:buFontTx/>
              <a:buNone/>
              <a:defRPr lang="en-US" sz="2400" b="0" i="0" u="none" spc="0" baseline="0" dirty="0" smtClean="0">
                <a:solidFill>
                  <a:schemeClr val="bg1"/>
                </a:solidFill>
                <a:effectLst/>
                <a:latin typeface="+mn-lt"/>
                <a:ea typeface="Univers Com 45 Light" charset="0"/>
                <a:cs typeface="Univers Com 45 Light" charset="0"/>
              </a:defRPr>
            </a:lvl1pPr>
          </a:lstStyle>
          <a:p>
            <a:pPr lvl="0">
              <a:spcBef>
                <a:spcPct val="0"/>
              </a:spcBef>
            </a:pPr>
            <a:r>
              <a:rPr lang="en-US"/>
              <a:t>Click to Edit Master Title Style</a:t>
            </a:r>
          </a:p>
        </p:txBody>
      </p:sp>
      <p:sp>
        <p:nvSpPr>
          <p:cNvPr id="5" name="Text Placeholder 2"/>
          <p:cNvSpPr>
            <a:spLocks noGrp="1"/>
          </p:cNvSpPr>
          <p:nvPr>
            <p:ph type="body" sz="quarter" idx="11" hasCustomPrompt="1"/>
          </p:nvPr>
        </p:nvSpPr>
        <p:spPr>
          <a:xfrm>
            <a:off x="0" y="2720256"/>
            <a:ext cx="9144000" cy="338554"/>
          </a:xfrm>
          <a:prstGeom prst="rect">
            <a:avLst/>
          </a:prstGeom>
          <a:effectLst/>
        </p:spPr>
        <p:txBody>
          <a:bodyPr vert="horz" anchor="t">
            <a:spAutoFit/>
          </a:bodyPr>
          <a:lstStyle>
            <a:lvl1pPr marL="0" indent="0" algn="ctr">
              <a:buNone/>
              <a:defRPr sz="1600" b="0" i="0" spc="0" baseline="0">
                <a:solidFill>
                  <a:schemeClr val="bg1"/>
                </a:solidFill>
                <a:effectLst/>
                <a:latin typeface="+mn-lt"/>
                <a:cs typeface="Univers Com 45 Light"/>
              </a:defRPr>
            </a:lvl1pPr>
          </a:lstStyle>
          <a:p>
            <a:pPr lvl="0"/>
            <a:r>
              <a:rPr lang="en-US"/>
              <a:t>Subhead</a:t>
            </a:r>
          </a:p>
        </p:txBody>
      </p:sp>
    </p:spTree>
    <p:extLst>
      <p:ext uri="{BB962C8B-B14F-4D97-AF65-F5344CB8AC3E}">
        <p14:creationId xmlns:p14="http://schemas.microsoft.com/office/powerpoint/2010/main" val="1449966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6" name="Rectangle 5"/>
          <p:cNvSpPr/>
          <p:nvPr userDrawn="1"/>
        </p:nvSpPr>
        <p:spPr>
          <a:xfrm>
            <a:off x="0" y="3020292"/>
            <a:ext cx="9144000" cy="212320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800"/>
          </a:p>
        </p:txBody>
      </p:sp>
      <p:sp>
        <p:nvSpPr>
          <p:cNvPr id="7" name="Picture Placeholder 6"/>
          <p:cNvSpPr>
            <a:spLocks noGrp="1"/>
          </p:cNvSpPr>
          <p:nvPr>
            <p:ph type="pic" sz="quarter" idx="10" hasCustomPrompt="1"/>
          </p:nvPr>
        </p:nvSpPr>
        <p:spPr>
          <a:xfrm>
            <a:off x="0" y="2"/>
            <a:ext cx="9144000" cy="3020290"/>
          </a:xfrm>
          <a:prstGeom prst="rect">
            <a:avLst/>
          </a:prstGeom>
        </p:spPr>
        <p:txBody>
          <a:bodyPr anchor="ctr"/>
          <a:lstStyle>
            <a:lvl1pPr marL="0" indent="0" algn="ctr">
              <a:buNone/>
              <a:defRPr b="0" i="0" baseline="0">
                <a:latin typeface="Univers Com 45 Light" charset="0"/>
              </a:defRPr>
            </a:lvl1pPr>
          </a:lstStyle>
          <a:p>
            <a:r>
              <a:rPr lang="en-US" dirty="0"/>
              <a:t>Drag or place image for supporting quote</a:t>
            </a:r>
          </a:p>
        </p:txBody>
      </p:sp>
      <p:sp>
        <p:nvSpPr>
          <p:cNvPr id="5" name="Text Placeholder 2"/>
          <p:cNvSpPr>
            <a:spLocks noGrp="1" noChangeAspect="1"/>
          </p:cNvSpPr>
          <p:nvPr>
            <p:ph idx="1" hasCustomPrompt="1"/>
          </p:nvPr>
        </p:nvSpPr>
        <p:spPr>
          <a:xfrm>
            <a:off x="454025" y="3246121"/>
            <a:ext cx="8235951" cy="1274618"/>
          </a:xfrm>
          <a:prstGeom prst="rect">
            <a:avLst/>
          </a:prstGeom>
        </p:spPr>
        <p:txBody>
          <a:bodyPr vert="horz" lIns="0" tIns="45720" rIns="0" bIns="45720" rtlCol="0">
            <a:noAutofit/>
          </a:bodyPr>
          <a:lstStyle>
            <a:lvl1pPr marL="0" indent="0" algn="ctr">
              <a:lnSpc>
                <a:spcPct val="100000"/>
              </a:lnSpc>
              <a:buFont typeface="Arial" charset="0"/>
              <a:buNone/>
              <a:defRPr sz="1400" b="0" i="0">
                <a:solidFill>
                  <a:schemeClr val="bg1"/>
                </a:solidFill>
                <a:latin typeface="Univers Com 45 Light" charset="0"/>
              </a:defRPr>
            </a:lvl1pPr>
            <a:lvl2pPr marL="457189" indent="0">
              <a:buFont typeface="Arial" charset="0"/>
              <a:buNone/>
              <a:defRPr>
                <a:solidFill>
                  <a:schemeClr val="bg1">
                    <a:lumMod val="95000"/>
                  </a:schemeClr>
                </a:solidFill>
              </a:defRPr>
            </a:lvl2pPr>
            <a:lvl3pPr marL="914378" indent="0">
              <a:buFont typeface="Arial" charset="0"/>
              <a:buNone/>
              <a:defRPr>
                <a:solidFill>
                  <a:schemeClr val="bg1">
                    <a:lumMod val="95000"/>
                  </a:schemeClr>
                </a:solidFill>
              </a:defRPr>
            </a:lvl3pPr>
            <a:lvl4pPr marL="1371566" indent="0">
              <a:buFont typeface="Arial" charset="0"/>
              <a:buNone/>
              <a:defRPr>
                <a:solidFill>
                  <a:schemeClr val="bg1">
                    <a:lumMod val="95000"/>
                  </a:schemeClr>
                </a:solidFill>
              </a:defRPr>
            </a:lvl4pPr>
            <a:lvl5pPr marL="1828754" indent="0">
              <a:buFont typeface="Arial" charset="0"/>
              <a:buNone/>
              <a:defRPr>
                <a:solidFill>
                  <a:schemeClr val="bg1">
                    <a:lumMod val="95000"/>
                  </a:schemeClr>
                </a:solidFill>
              </a:defRPr>
            </a:lvl5pPr>
          </a:lstStyle>
          <a:p>
            <a:pPr algn="ctr">
              <a:defRPr/>
            </a:pPr>
            <a:r>
              <a:rPr lang="en-US" dirty="0">
                <a:solidFill>
                  <a:schemeClr val="bg1"/>
                </a:solidFill>
              </a:rPr>
              <a:t>“Place Quote Here”</a:t>
            </a:r>
          </a:p>
        </p:txBody>
      </p:sp>
      <p:pic>
        <p:nvPicPr>
          <p:cNvPr id="14" name="Content Placeholder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550" y="4744363"/>
            <a:ext cx="1056640" cy="256032"/>
          </a:xfrm>
          <a:prstGeom prst="rect">
            <a:avLst/>
          </a:prstGeom>
        </p:spPr>
      </p:pic>
      <p:sp>
        <p:nvSpPr>
          <p:cNvPr id="8" name="Text Placeholder 7"/>
          <p:cNvSpPr>
            <a:spLocks noGrp="1"/>
          </p:cNvSpPr>
          <p:nvPr>
            <p:ph type="body" sz="quarter" idx="12" hasCustomPrompt="1"/>
          </p:nvPr>
        </p:nvSpPr>
        <p:spPr>
          <a:xfrm>
            <a:off x="3237300" y="3591329"/>
            <a:ext cx="2781300" cy="250923"/>
          </a:xfrm>
          <a:prstGeom prst="rect">
            <a:avLst/>
          </a:prstGeom>
        </p:spPr>
        <p:txBody>
          <a:bodyPr anchor="ctr"/>
          <a:lstStyle>
            <a:lvl1pPr marL="0" marR="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sz="1200" b="0" i="0" baseline="0">
                <a:solidFill>
                  <a:schemeClr val="bg1"/>
                </a:solidFill>
                <a:latin typeface="Univers Com 45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dirty="0"/>
              <a:t>–First and Last Name, Title</a:t>
            </a:r>
          </a:p>
        </p:txBody>
      </p:sp>
      <p:sp>
        <p:nvSpPr>
          <p:cNvPr id="10" name="Text Placeholder 9"/>
          <p:cNvSpPr>
            <a:spLocks noGrp="1"/>
          </p:cNvSpPr>
          <p:nvPr>
            <p:ph type="body" sz="quarter" idx="13" hasCustomPrompt="1"/>
          </p:nvPr>
        </p:nvSpPr>
        <p:spPr>
          <a:xfrm>
            <a:off x="7335902" y="4800600"/>
            <a:ext cx="1369185" cy="182880"/>
          </a:xfrm>
          <a:prstGeom prst="rect">
            <a:avLst/>
          </a:prstGeom>
        </p:spPr>
        <p:txBody>
          <a:bodyPr vert="horz" lIns="0" tIns="45720" rIns="0" bIns="45720" rtlCol="0" anchor="ctr"/>
          <a:lstStyle>
            <a:lvl1pPr marL="0" marR="0" indent="0" algn="r" defTabSz="457163"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lang="en-US" sz="1200" b="0" i="0" dirty="0">
                <a:solidFill>
                  <a:schemeClr val="bg1"/>
                </a:solidFill>
                <a:latin typeface="Univers Com 45 Light" charset="0"/>
              </a:defRPr>
            </a:lvl1pPr>
          </a:lstStyle>
          <a:p>
            <a:pPr marL="0" marR="0" lvl="0" indent="0" algn="r" defTabSz="457163"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dirty="0"/>
              <a:t>ni.com</a:t>
            </a:r>
          </a:p>
        </p:txBody>
      </p:sp>
    </p:spTree>
    <p:extLst>
      <p:ext uri="{BB962C8B-B14F-4D97-AF65-F5344CB8AC3E}">
        <p14:creationId xmlns:p14="http://schemas.microsoft.com/office/powerpoint/2010/main" val="9044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idx="1" hasCustomPrompt="1"/>
          </p:nvPr>
        </p:nvSpPr>
        <p:spPr>
          <a:xfrm>
            <a:off x="478333" y="841038"/>
            <a:ext cx="8165605" cy="3711756"/>
          </a:xfrm>
          <a:prstGeom prst="rect">
            <a:avLst/>
          </a:prstGeo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400" b="0" i="0">
                <a:latin typeface="+mn-lt"/>
                <a:cs typeface="Univers LT Std 45 Light"/>
              </a:defRPr>
            </a:lvl4pPr>
            <a:lvl5pPr>
              <a:defRPr sz="140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74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Confidential_1 Heading w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800"/>
          </a:p>
        </p:txBody>
      </p:sp>
      <p:sp>
        <p:nvSpPr>
          <p:cNvPr id="21" name="Text Placeholder 6"/>
          <p:cNvSpPr>
            <a:spLocks noGrp="1"/>
          </p:cNvSpPr>
          <p:nvPr>
            <p:ph type="body" sz="quarter" idx="10" hasCustomPrompt="1"/>
          </p:nvPr>
        </p:nvSpPr>
        <p:spPr>
          <a:xfrm>
            <a:off x="454026" y="731520"/>
            <a:ext cx="8229600" cy="274320"/>
          </a:xfrm>
          <a:prstGeom prst="rect">
            <a:avLst/>
          </a:prstGeom>
        </p:spPr>
        <p:txBody>
          <a:bodyPr anchor="ctr"/>
          <a:lstStyle>
            <a:lvl1pPr marL="0" marR="0" indent="0" algn="l" defTabSz="914378"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378" rtl="0" eaLnBrk="1" fontAlgn="auto" latinLnBrk="0" hangingPunct="1">
              <a:lnSpc>
                <a:spcPct val="90000"/>
              </a:lnSpc>
              <a:spcBef>
                <a:spcPts val="1000"/>
              </a:spcBef>
              <a:spcAft>
                <a:spcPts val="0"/>
              </a:spcAft>
              <a:buClrTx/>
              <a:buSzTx/>
              <a:buFont typeface="Arial"/>
              <a:buNone/>
              <a:tabLst/>
              <a:defRPr/>
            </a:pPr>
            <a:r>
              <a:rPr lang="en-US"/>
              <a:t>Subhead Text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7" name="Footer Placeholder 3"/>
          <p:cNvSpPr txBox="1">
            <a:spLocks/>
          </p:cNvSpPr>
          <p:nvPr/>
        </p:nvSpPr>
        <p:spPr>
          <a:xfrm>
            <a:off x="3820881"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a:solidFill>
                  <a:schemeClr val="accent2"/>
                </a:solidFill>
              </a:rPr>
              <a:t>NI CONFIDENTIAL</a:t>
            </a:r>
          </a:p>
        </p:txBody>
      </p:sp>
    </p:spTree>
    <p:extLst>
      <p:ext uri="{BB962C8B-B14F-4D97-AF65-F5344CB8AC3E}">
        <p14:creationId xmlns:p14="http://schemas.microsoft.com/office/powerpoint/2010/main" val="2058166041"/>
      </p:ext>
    </p:extLst>
  </p:cSld>
  <p:clrMapOvr>
    <a:masterClrMapping/>
  </p:clrMapOvr>
  <p:extLst mod="1">
    <p:ext uri="{DCECCB84-F9BA-43D5-87BE-67443E8EF086}">
      <p15:sldGuideLst xmlns:p15="http://schemas.microsoft.com/office/powerpoint/2012/main">
        <p15:guide id="2"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Confidenti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lvl1pPr>
              <a:defRPr lang="en-US" dirty="0"/>
            </a:lvl1pPr>
          </a:lstStyle>
          <a:p>
            <a:pPr lvl="0"/>
            <a:r>
              <a:rPr lang="en-US"/>
              <a:t>Click to Edit Master Title Style</a:t>
            </a:r>
          </a:p>
        </p:txBody>
      </p:sp>
      <p:sp>
        <p:nvSpPr>
          <p:cNvPr id="5" name="Text Placeholder 2"/>
          <p:cNvSpPr>
            <a:spLocks noGrp="1"/>
          </p:cNvSpPr>
          <p:nvPr>
            <p:ph idx="1" hasCustomPrompt="1"/>
          </p:nvPr>
        </p:nvSpPr>
        <p:spPr>
          <a:xfrm>
            <a:off x="454025" y="731521"/>
            <a:ext cx="8229600" cy="3672205"/>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80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6" name="Footer Placeholder 3"/>
          <p:cNvSpPr txBox="1">
            <a:spLocks/>
          </p:cNvSpPr>
          <p:nvPr/>
        </p:nvSpPr>
        <p:spPr>
          <a:xfrm>
            <a:off x="3820881" y="4804450"/>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algn="ctr"/>
            <a:r>
              <a:rPr lang="en-US" sz="1000">
                <a:solidFill>
                  <a:schemeClr val="accent2"/>
                </a:solidFill>
              </a:rPr>
              <a:t>NI CONFIDENTIAL</a:t>
            </a:r>
          </a:p>
        </p:txBody>
      </p:sp>
    </p:spTree>
    <p:extLst>
      <p:ext uri="{BB962C8B-B14F-4D97-AF65-F5344CB8AC3E}">
        <p14:creationId xmlns:p14="http://schemas.microsoft.com/office/powerpoint/2010/main" val="1161103535"/>
      </p:ext>
    </p:extLst>
  </p:cSld>
  <p:clrMapOvr>
    <a:masterClrMapping/>
  </p:clrMapOvr>
  <p:extLst mod="1">
    <p:ext uri="{DCECCB84-F9BA-43D5-87BE-67443E8EF086}">
      <p15:sldGuideLst xmlns:p15="http://schemas.microsoft.com/office/powerpoint/2012/main">
        <p15:guide id="2"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xternal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5"/>
            <a:ext cx="8235949" cy="1790700"/>
          </a:xfrm>
        </p:spPr>
        <p:txBody>
          <a:bodyPr anchor="b"/>
          <a:lstStyle>
            <a:lvl1pPr algn="ctr">
              <a:defRPr sz="28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454025" y="2632075"/>
            <a:ext cx="8235950" cy="568325"/>
          </a:xfrm>
          <a:prstGeom prst="rect">
            <a:avLst/>
          </a:prstGeom>
        </p:spPr>
        <p:txBody>
          <a:bodyPr/>
          <a:lstStyle>
            <a:lvl1pPr marL="0" marR="0" indent="0" algn="ctr" defTabSz="914400" rtl="0" eaLnBrk="1" fontAlgn="auto" latinLnBrk="0" hangingPunct="1">
              <a:lnSpc>
                <a:spcPts val="1600"/>
              </a:lnSpc>
              <a:spcBef>
                <a:spcPts val="1000"/>
              </a:spcBef>
              <a:spcAft>
                <a:spcPts val="0"/>
              </a:spcAft>
              <a:buClrTx/>
              <a:buSzTx/>
              <a:buFont typeface="Arial"/>
              <a:buNone/>
              <a:tabLst/>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7" name="Text Placeholder 16"/>
          <p:cNvSpPr>
            <a:spLocks noGrp="1"/>
          </p:cNvSpPr>
          <p:nvPr>
            <p:ph type="body" sz="quarter" idx="12" hasCustomPrompt="1"/>
          </p:nvPr>
        </p:nvSpPr>
        <p:spPr>
          <a:xfrm>
            <a:off x="454025" y="3473449"/>
            <a:ext cx="8235950" cy="311151"/>
          </a:xfrm>
          <a:prstGeom prst="rect">
            <a:avLst/>
          </a:prstGeo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a:prstGeom prst="rect">
            <a:avLst/>
          </a:prstGeo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0" name="Footer Placeholder 3"/>
          <p:cNvSpPr txBox="1">
            <a:spLocks/>
          </p:cNvSpPr>
          <p:nvPr userDrawn="1"/>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Tree>
    <p:extLst>
      <p:ext uri="{BB962C8B-B14F-4D97-AF65-F5344CB8AC3E}">
        <p14:creationId xmlns:p14="http://schemas.microsoft.com/office/powerpoint/2010/main" val="451859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xternal_1 Heading with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userDrawn="1"/>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1" name="Text Placeholder 6"/>
          <p:cNvSpPr>
            <a:spLocks noGrp="1"/>
          </p:cNvSpPr>
          <p:nvPr>
            <p:ph type="body" sz="quarter" idx="10" hasCustomPrompt="1"/>
          </p:nvPr>
        </p:nvSpPr>
        <p:spPr>
          <a:xfrm>
            <a:off x="454026" y="731520"/>
            <a:ext cx="8229600" cy="27432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903566810"/>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External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4025" y="731520"/>
            <a:ext cx="4041775" cy="3900805"/>
          </a:xfrm>
          <a:prstGeom prst="rect">
            <a:avLst/>
          </a:prstGeom>
        </p:spPr>
        <p:txBody>
          <a:bodyPr vert="horz" lIns="0" tIns="45717" rIns="0" bIns="45717" rtlCol="0">
            <a:noAutofit/>
          </a:bodyPr>
          <a:lstStyle>
            <a:lvl1pPr>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p:txBody>
      </p:sp>
      <p:sp>
        <p:nvSpPr>
          <p:cNvPr id="4" name="Content Placeholder 3"/>
          <p:cNvSpPr>
            <a:spLocks noGrp="1"/>
          </p:cNvSpPr>
          <p:nvPr>
            <p:ph sz="half" idx="2" hasCustomPrompt="1"/>
          </p:nvPr>
        </p:nvSpPr>
        <p:spPr>
          <a:xfrm>
            <a:off x="4648199" y="731520"/>
            <a:ext cx="4041775" cy="3900805"/>
          </a:xfrm>
          <a:prstGeom prst="rect">
            <a:avLst/>
          </a:prstGeom>
        </p:spPr>
        <p:txBody>
          <a:bodyPr vert="horz" lIns="0" tIns="45717" rIns="0" bIns="45717" rtlCol="0">
            <a:noAutofit/>
          </a:bodyPr>
          <a:lstStyle>
            <a:lvl1pPr marL="0" indent="0">
              <a:buNone/>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90507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xternal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2495149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1">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9"/>
            <a:ext cx="7886700" cy="717583"/>
          </a:xfrm>
          <a:prstGeom prst="rect">
            <a:avLst/>
          </a:prstGeom>
        </p:spPr>
        <p:txBody>
          <a:bodyPr lIns="91438" tIns="45719" rIns="91438" bIns="45719" anchor="ctr"/>
          <a:lstStyle>
            <a:lvl1pPr algn="l">
              <a:defRPr sz="2800" b="0" i="0" spc="0">
                <a:solidFill>
                  <a:schemeClr val="bg1">
                    <a:lumMod val="95000"/>
                  </a:schemeClr>
                </a:solidFill>
                <a:latin typeface="UniversC" charset="0"/>
                <a:ea typeface="UniversC" charset="0"/>
                <a:cs typeface="UniversC" charset="0"/>
              </a:defRPr>
            </a:lvl1pPr>
          </a:lstStyle>
          <a:p>
            <a:r>
              <a:rPr lang="en-US" dirty="0"/>
              <a:t>Click to edit Master title style</a:t>
            </a:r>
          </a:p>
        </p:txBody>
      </p:sp>
    </p:spTree>
    <p:extLst>
      <p:ext uri="{BB962C8B-B14F-4D97-AF65-F5344CB8AC3E}">
        <p14:creationId xmlns:p14="http://schemas.microsoft.com/office/powerpoint/2010/main" val="21048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vert="horz" lIns="0" tIns="173736" rIns="0" bIns="174160" rtlCol="0" anchor="ctr">
            <a:noAutofit/>
          </a:bodyPr>
          <a:lstStyle>
            <a:lvl1pPr>
              <a:defRPr lang="en-US" dirty="0">
                <a:solidFill>
                  <a:schemeClr val="bg1"/>
                </a:solidFill>
                <a:latin typeface="+mn-lt"/>
              </a:defRPr>
            </a:lvl1pPr>
          </a:lstStyle>
          <a:p>
            <a:pPr lvl="0"/>
            <a:r>
              <a:rPr lang="en-US"/>
              <a:t>Click to Edit Heading Text</a:t>
            </a:r>
          </a:p>
        </p:txBody>
      </p:sp>
    </p:spTree>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1 speaker">
    <p:spTree>
      <p:nvGrpSpPr>
        <p:cNvPr id="1" name=""/>
        <p:cNvGrpSpPr/>
        <p:nvPr/>
      </p:nvGrpSpPr>
      <p:grpSpPr>
        <a:xfrm>
          <a:off x="0" y="0"/>
          <a:ext cx="0" cy="0"/>
          <a:chOff x="0" y="0"/>
          <a:chExt cx="0" cy="0"/>
        </a:xfrm>
      </p:grpSpPr>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10" name="Picture Placeholder 2"/>
          <p:cNvSpPr>
            <a:spLocks noGrp="1"/>
          </p:cNvSpPr>
          <p:nvPr>
            <p:ph type="pic" sz="quarter" idx="13" hasCustomPrompt="1"/>
          </p:nvPr>
        </p:nvSpPr>
        <p:spPr>
          <a:xfrm>
            <a:off x="3007895" y="2006763"/>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2453429"/>
            <a:ext cx="4480560" cy="569515"/>
          </a:xfrm>
          <a:prstGeom prst="rect">
            <a:avLst/>
          </a:prstGeom>
        </p:spPr>
        <p:txBody>
          <a:bodyPr/>
          <a:lstStyle>
            <a:lvl1pPr marL="0" indent="0">
              <a:buNone/>
              <a:defRPr sz="16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4" name="Text Placeholder 3"/>
          <p:cNvSpPr>
            <a:spLocks noGrp="1"/>
          </p:cNvSpPr>
          <p:nvPr>
            <p:ph type="body" sz="quarter" idx="21" hasCustomPrompt="1"/>
          </p:nvPr>
        </p:nvSpPr>
        <p:spPr>
          <a:xfrm>
            <a:off x="4284452" y="2112955"/>
            <a:ext cx="4480560" cy="340475"/>
          </a:xfrm>
          <a:prstGeom prst="rect">
            <a:avLst/>
          </a:prstGeom>
        </p:spPr>
        <p:txBody>
          <a:bodyPr/>
          <a:lstStyle>
            <a:lvl1pPr marL="0" indent="0" algn="l">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fade">
                                      <p:cBhvr>
                                        <p:cTn id="22" dur="500"/>
                                        <p:tgtEl>
                                          <p:spTgt spid="2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nter heading with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219733"/>
            <a:ext cx="9144000" cy="500523"/>
          </a:xfrm>
          <a:prstGeom prst="rect">
            <a:avLst/>
          </a:prstGeom>
          <a:noFill/>
        </p:spPr>
        <p:txBody>
          <a:bodyPr vert="horz" lIns="0" tIns="43505" rIns="0" bIns="43505" rtlCol="0" anchor="ctr">
            <a:noAutofit/>
          </a:bodyPr>
          <a:lstStyle>
            <a:lvl1pPr marL="0" indent="0" algn="ctr">
              <a:buFontTx/>
              <a:buNone/>
              <a:defRPr lang="en-US" sz="2400" b="0" i="0" u="none" spc="0" baseline="0" dirty="0" smtClean="0">
                <a:solidFill>
                  <a:schemeClr val="bg1"/>
                </a:solidFill>
                <a:effectLst/>
                <a:latin typeface="+mn-lt"/>
                <a:ea typeface="Univers Com 45 Light" charset="0"/>
                <a:cs typeface="Univers Com 45 Light" charset="0"/>
              </a:defRPr>
            </a:lvl1pPr>
          </a:lstStyle>
          <a:p>
            <a:pPr lvl="0">
              <a:spcBef>
                <a:spcPct val="0"/>
              </a:spcBef>
            </a:pPr>
            <a:r>
              <a:rPr lang="en-US"/>
              <a:t>Click to Edit Master Title Style</a:t>
            </a:r>
          </a:p>
        </p:txBody>
      </p:sp>
      <p:sp>
        <p:nvSpPr>
          <p:cNvPr id="5" name="Text Placeholder 2"/>
          <p:cNvSpPr>
            <a:spLocks noGrp="1"/>
          </p:cNvSpPr>
          <p:nvPr>
            <p:ph type="body" sz="quarter" idx="11" hasCustomPrompt="1"/>
          </p:nvPr>
        </p:nvSpPr>
        <p:spPr>
          <a:xfrm>
            <a:off x="0" y="2720256"/>
            <a:ext cx="9144000" cy="338554"/>
          </a:xfrm>
          <a:prstGeom prst="rect">
            <a:avLst/>
          </a:prstGeom>
          <a:effectLst/>
        </p:spPr>
        <p:txBody>
          <a:bodyPr vert="horz" anchor="t">
            <a:spAutoFit/>
          </a:bodyPr>
          <a:lstStyle>
            <a:lvl1pPr marL="0" indent="0" algn="ctr">
              <a:buNone/>
              <a:defRPr sz="1600" b="0" i="0" spc="0" baseline="0">
                <a:solidFill>
                  <a:schemeClr val="bg1"/>
                </a:solidFill>
                <a:effectLst/>
                <a:latin typeface="+mn-lt"/>
                <a:cs typeface="Univers Com 45 Light"/>
              </a:defRPr>
            </a:lvl1pPr>
          </a:lstStyle>
          <a:p>
            <a:pPr lvl="0"/>
            <a:r>
              <a:rPr lang="en-US"/>
              <a:t>Subhead</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2281569"/>
            <a:ext cx="9144000" cy="404369"/>
          </a:xfrm>
        </p:spPr>
        <p:txBody>
          <a:bodyPr vert="horz" lIns="365760" tIns="174160" rIns="348324" bIns="174160" rtlCol="0" anchor="ctr">
            <a:noAutofit/>
          </a:bodyPr>
          <a:lstStyle>
            <a:lvl1pPr>
              <a:defRPr lang="en-US" spc="0" baseline="0" dirty="0">
                <a:solidFill>
                  <a:schemeClr val="bg1"/>
                </a:solidFill>
                <a:latin typeface="+mn-lt"/>
              </a:defRPr>
            </a:lvl1pPr>
          </a:lstStyle>
          <a:p>
            <a:pPr lvl="0"/>
            <a:r>
              <a:rPr lang="en-US"/>
              <a:t>Speaker Name</a:t>
            </a:r>
          </a:p>
        </p:txBody>
      </p:sp>
      <p:sp>
        <p:nvSpPr>
          <p:cNvPr id="4" name="Text Placeholder 3"/>
          <p:cNvSpPr>
            <a:spLocks noGrp="1"/>
          </p:cNvSpPr>
          <p:nvPr>
            <p:ph type="body" sz="quarter" idx="10" hasCustomPrompt="1"/>
          </p:nvPr>
        </p:nvSpPr>
        <p:spPr>
          <a:xfrm>
            <a:off x="0" y="2686050"/>
            <a:ext cx="9144000" cy="584775"/>
          </a:xfrm>
          <a:prstGeom prst="rect">
            <a:avLst/>
          </a:prstGeom>
        </p:spPr>
        <p:txBody>
          <a:bodyPr>
            <a:spAutoFit/>
          </a:bodyPr>
          <a:lstStyle>
            <a:lvl1pPr marL="0" marR="0" indent="0" algn="ctr" defTabSz="457174" rtl="0" eaLnBrk="1" fontAlgn="base" latinLnBrk="0" hangingPunct="1">
              <a:lnSpc>
                <a:spcPct val="100000"/>
              </a:lnSpc>
              <a:spcBef>
                <a:spcPct val="20000"/>
              </a:spcBef>
              <a:spcAft>
                <a:spcPct val="0"/>
              </a:spcAft>
              <a:buClrTx/>
              <a:buSzTx/>
              <a:buFont typeface="Arial" charset="0"/>
              <a:buNone/>
              <a:tabLst/>
              <a:defRPr lang="en-US" sz="1600" dirty="0" smtClean="0">
                <a:solidFill>
                  <a:schemeClr val="bg1"/>
                </a:solidFill>
                <a:latin typeface="+mn-lt"/>
                <a:ea typeface="+mn-ea"/>
                <a:cs typeface="+mn-cs"/>
              </a:defRPr>
            </a:lvl1pPr>
            <a:lvl2pPr>
              <a:defRPr lang="en-US" sz="1800" dirty="0" smtClean="0">
                <a:solidFill>
                  <a:schemeClr val="tx1"/>
                </a:solidFill>
                <a:latin typeface="+mn-lt"/>
                <a:ea typeface="+mn-ea"/>
                <a:cs typeface="+mn-cs"/>
              </a:defRPr>
            </a:lvl2pPr>
            <a:lvl3pPr>
              <a:defRPr lang="en-US" sz="1800" dirty="0" smtClean="0">
                <a:solidFill>
                  <a:schemeClr val="tx1"/>
                </a:solidFill>
                <a:latin typeface="+mn-lt"/>
                <a:ea typeface="+mn-ea"/>
                <a:cs typeface="+mn-cs"/>
              </a:defRPr>
            </a:lvl3pPr>
            <a:lvl4pPr>
              <a:defRPr lang="en-US" sz="1800" dirty="0" smtClean="0">
                <a:solidFill>
                  <a:schemeClr val="tx1"/>
                </a:solidFill>
                <a:latin typeface="+mn-lt"/>
                <a:ea typeface="+mn-ea"/>
                <a:cs typeface="+mn-cs"/>
              </a:defRPr>
            </a:lvl4pPr>
            <a:lvl5pPr>
              <a:defRPr lang="en-US" sz="1800" dirty="0">
                <a:solidFill>
                  <a:schemeClr val="tx1"/>
                </a:solidFill>
                <a:latin typeface="+mn-lt"/>
                <a:ea typeface="+mn-ea"/>
                <a:cs typeface="+mn-cs"/>
              </a:defRPr>
            </a:lvl5pPr>
          </a:lstStyle>
          <a:p>
            <a:pPr marL="0" marR="0" lvl="0" indent="0" algn="ctr" defTabSz="457174" rtl="0" eaLnBrk="1" fontAlgn="base" latinLnBrk="0" hangingPunct="1">
              <a:lnSpc>
                <a:spcPct val="100000"/>
              </a:lnSpc>
              <a:spcBef>
                <a:spcPct val="20000"/>
              </a:spcBef>
              <a:spcAft>
                <a:spcPct val="0"/>
              </a:spcAft>
              <a:buClrTx/>
              <a:buSzTx/>
              <a:buFont typeface="Arial" charset="0"/>
              <a:buNone/>
              <a:tabLst/>
              <a:defRPr/>
            </a:pPr>
            <a:r>
              <a:rPr lang="en-US" sz="1600">
                <a:solidFill>
                  <a:schemeClr val="bg1"/>
                </a:solidFill>
              </a:rPr>
              <a:t>Title</a:t>
            </a:r>
            <a:br>
              <a:rPr lang="en-US" sz="1600">
                <a:solidFill>
                  <a:schemeClr val="bg1"/>
                </a:solidFill>
              </a:rPr>
            </a:br>
            <a:r>
              <a:rPr lang="en-US" sz="1600">
                <a:solidFill>
                  <a:schemeClr val="bg1"/>
                </a:solidFill>
              </a:rPr>
              <a:t>Company</a:t>
            </a:r>
          </a:p>
        </p:txBody>
      </p:sp>
    </p:spTree>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2281569"/>
            <a:ext cx="4572000" cy="404369"/>
          </a:xfrm>
        </p:spPr>
        <p:txBody>
          <a:bodyPr vert="horz" lIns="365760" tIns="174160" rIns="348324" bIns="174160" rtlCol="0" anchor="ctr">
            <a:noAutofit/>
          </a:bodyPr>
          <a:lstStyle>
            <a:lvl1pPr marL="0" indent="0" algn="ctr">
              <a:buFont typeface="Arial" charset="0"/>
              <a:buNone/>
              <a:defRPr lang="en-US" sz="2400" spc="0" baseline="0" dirty="0">
                <a:solidFill>
                  <a:schemeClr val="bg1"/>
                </a:solidFill>
                <a:latin typeface="+mn-lt"/>
              </a:defRPr>
            </a:lvl1pPr>
          </a:lstStyle>
          <a:p>
            <a:pPr lvl="0"/>
            <a:r>
              <a:rPr lang="en-US"/>
              <a:t>Speaker Name</a:t>
            </a:r>
          </a:p>
        </p:txBody>
      </p:sp>
      <p:sp>
        <p:nvSpPr>
          <p:cNvPr id="4" name="Text Placeholder 3"/>
          <p:cNvSpPr>
            <a:spLocks noGrp="1"/>
          </p:cNvSpPr>
          <p:nvPr>
            <p:ph type="body" sz="quarter" idx="10" hasCustomPrompt="1"/>
          </p:nvPr>
        </p:nvSpPr>
        <p:spPr>
          <a:xfrm>
            <a:off x="0" y="2686050"/>
            <a:ext cx="4572000" cy="584775"/>
          </a:xfrm>
          <a:prstGeom prst="rect">
            <a:avLst/>
          </a:prstGeom>
        </p:spPr>
        <p:txBody>
          <a:bodyPr wrap="square">
            <a:spAutoFit/>
          </a:bodyPr>
          <a:lstStyle>
            <a:lvl1pPr marL="285750" marR="0" indent="-285750" algn="ctr" defTabSz="457174" rtl="0" eaLnBrk="1" fontAlgn="base" latinLnBrk="0" hangingPunct="1">
              <a:lnSpc>
                <a:spcPct val="100000"/>
              </a:lnSpc>
              <a:spcBef>
                <a:spcPct val="20000"/>
              </a:spcBef>
              <a:spcAft>
                <a:spcPct val="0"/>
              </a:spcAft>
              <a:buClrTx/>
              <a:buSzTx/>
              <a:buFont typeface="Arial" charset="0"/>
              <a:buNone/>
              <a:tabLst/>
              <a:defRPr lang="en-US" sz="1600" dirty="0" smtClean="0">
                <a:solidFill>
                  <a:schemeClr val="bg1"/>
                </a:solidFill>
                <a:latin typeface="+mn-lt"/>
                <a:ea typeface="+mn-ea"/>
                <a:cs typeface="+mn-cs"/>
              </a:defRPr>
            </a:lvl1pPr>
            <a:lvl2pPr>
              <a:defRPr lang="en-US" sz="1800" dirty="0" smtClean="0">
                <a:solidFill>
                  <a:schemeClr val="tx1"/>
                </a:solidFill>
                <a:latin typeface="+mn-lt"/>
                <a:ea typeface="+mn-ea"/>
                <a:cs typeface="+mn-cs"/>
              </a:defRPr>
            </a:lvl2pPr>
            <a:lvl3pPr>
              <a:defRPr lang="en-US" sz="1800" dirty="0" smtClean="0">
                <a:solidFill>
                  <a:schemeClr val="tx1"/>
                </a:solidFill>
                <a:latin typeface="+mn-lt"/>
                <a:ea typeface="+mn-ea"/>
                <a:cs typeface="+mn-cs"/>
              </a:defRPr>
            </a:lvl3pPr>
            <a:lvl4pPr>
              <a:defRPr lang="en-US" sz="1800" dirty="0" smtClean="0">
                <a:solidFill>
                  <a:schemeClr val="tx1"/>
                </a:solidFill>
                <a:latin typeface="+mn-lt"/>
                <a:ea typeface="+mn-ea"/>
                <a:cs typeface="+mn-cs"/>
              </a:defRPr>
            </a:lvl4pPr>
            <a:lvl5pPr>
              <a:defRPr lang="en-US" sz="1800" dirty="0">
                <a:solidFill>
                  <a:schemeClr val="tx1"/>
                </a:solidFill>
                <a:latin typeface="+mn-lt"/>
                <a:ea typeface="+mn-ea"/>
                <a:cs typeface="+mn-cs"/>
              </a:defRPr>
            </a:lvl5pPr>
          </a:lstStyle>
          <a:p>
            <a:pPr marL="0" marR="0" lvl="0" indent="0" algn="ctr" defTabSz="457174" rtl="0" eaLnBrk="1" fontAlgn="base" latinLnBrk="0" hangingPunct="1">
              <a:lnSpc>
                <a:spcPct val="100000"/>
              </a:lnSpc>
              <a:spcBef>
                <a:spcPct val="20000"/>
              </a:spcBef>
              <a:spcAft>
                <a:spcPct val="0"/>
              </a:spcAft>
              <a:buClrTx/>
              <a:buSzTx/>
              <a:tabLst/>
              <a:defRPr/>
            </a:pPr>
            <a:r>
              <a:rPr lang="en-US" sz="1600">
                <a:solidFill>
                  <a:schemeClr val="bg1"/>
                </a:solidFill>
              </a:rPr>
              <a:t>Title</a:t>
            </a:r>
            <a:br>
              <a:rPr lang="en-US" sz="1600">
                <a:solidFill>
                  <a:schemeClr val="bg1"/>
                </a:solidFill>
              </a:rPr>
            </a:br>
            <a:r>
              <a:rPr lang="en-US" sz="1600">
                <a:solidFill>
                  <a:schemeClr val="bg1"/>
                </a:solidFill>
              </a:rPr>
              <a:t>Company</a:t>
            </a:r>
          </a:p>
        </p:txBody>
      </p:sp>
      <p:sp>
        <p:nvSpPr>
          <p:cNvPr id="3" name="Text Placeholder 2"/>
          <p:cNvSpPr>
            <a:spLocks noGrp="1"/>
          </p:cNvSpPr>
          <p:nvPr>
            <p:ph type="body" sz="quarter" idx="11" hasCustomPrompt="1"/>
          </p:nvPr>
        </p:nvSpPr>
        <p:spPr>
          <a:xfrm>
            <a:off x="4572000" y="2276475"/>
            <a:ext cx="4572000" cy="409575"/>
          </a:xfrm>
          <a:prstGeom prst="rect">
            <a:avLst/>
          </a:prstGeom>
          <a:noFill/>
        </p:spPr>
        <p:txBody>
          <a:bodyPr vert="horz" lIns="365760" tIns="174160" rIns="348324" bIns="174160" rtlCol="0" anchor="ctr">
            <a:noAutofit/>
          </a:bodyPr>
          <a:lstStyle>
            <a:lvl1pPr marL="244078" indent="-244078" algn="ctr">
              <a:buNone/>
              <a:defRPr lang="en-US" sz="2400" b="0" i="0" u="none" spc="0" baseline="0" dirty="0">
                <a:solidFill>
                  <a:schemeClr val="bg1"/>
                </a:solidFill>
                <a:effectLst/>
                <a:latin typeface="+mn-lt"/>
                <a:ea typeface="Univers Com 45 Light" charset="0"/>
                <a:cs typeface="Univers Com 45 Light" charset="0"/>
              </a:defRPr>
            </a:lvl1pPr>
          </a:lstStyle>
          <a:p>
            <a:pPr marL="0" lvl="0" indent="0" algn="ctr">
              <a:spcBef>
                <a:spcPct val="0"/>
              </a:spcBef>
            </a:pPr>
            <a:r>
              <a:rPr lang="en-US"/>
              <a:t>Speaker Name</a:t>
            </a:r>
          </a:p>
        </p:txBody>
      </p:sp>
      <p:sp>
        <p:nvSpPr>
          <p:cNvPr id="7" name="Text Placeholder 6"/>
          <p:cNvSpPr>
            <a:spLocks noGrp="1"/>
          </p:cNvSpPr>
          <p:nvPr>
            <p:ph type="body" sz="quarter" idx="12" hasCustomPrompt="1"/>
          </p:nvPr>
        </p:nvSpPr>
        <p:spPr>
          <a:xfrm>
            <a:off x="4572000" y="2686049"/>
            <a:ext cx="4572000" cy="584775"/>
          </a:xfrm>
          <a:prstGeom prst="rect">
            <a:avLst/>
          </a:prstGeom>
        </p:spPr>
        <p:txBody>
          <a:bodyPr wrap="square">
            <a:spAutoFit/>
          </a:bodyPr>
          <a:lstStyle>
            <a:lvl1pPr marL="244078" indent="-244078" algn="ctr">
              <a:buNone/>
              <a:defRPr lang="en-US" sz="1600" dirty="0" smtClean="0">
                <a:solidFill>
                  <a:schemeClr val="bg1"/>
                </a:solidFill>
                <a:latin typeface="+mn-lt"/>
                <a:ea typeface="+mn-ea"/>
                <a:cs typeface="+mn-cs"/>
              </a:defRPr>
            </a:lvl1pPr>
          </a:lstStyle>
          <a:p>
            <a:pPr marL="0" marR="0" lvl="0" indent="0" algn="ctr" defTabSz="457174" latinLnBrk="0">
              <a:lnSpc>
                <a:spcPct val="100000"/>
              </a:lnSpc>
              <a:buClrTx/>
              <a:buSzTx/>
              <a:tabLst/>
            </a:pPr>
            <a:r>
              <a:rPr lang="en-US" sz="1600">
                <a:solidFill>
                  <a:schemeClr val="bg1"/>
                </a:solidFill>
              </a:rPr>
              <a:t>Title</a:t>
            </a:r>
            <a:br>
              <a:rPr lang="en-US" sz="1600">
                <a:solidFill>
                  <a:schemeClr val="bg1"/>
                </a:solidFill>
              </a:rPr>
            </a:br>
            <a:r>
              <a:rPr lang="en-US" sz="1600">
                <a:solidFill>
                  <a:schemeClr val="bg1"/>
                </a:solidFill>
              </a:rPr>
              <a:t>Company</a:t>
            </a:r>
          </a:p>
        </p:txBody>
      </p:sp>
    </p:spTree>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3173" y="1063366"/>
            <a:ext cx="4567834" cy="469226"/>
          </a:xfrm>
          <a:prstGeom prst="rect">
            <a:avLst/>
          </a:prstGeom>
          <a:noFill/>
        </p:spPr>
        <p:txBody>
          <a:bodyPr vert="horz" lIns="365760" tIns="174160" rIns="348324" bIns="174160" rtlCol="0" anchor="ctr">
            <a:noAutofit/>
          </a:bodyPr>
          <a:lstStyle>
            <a:lvl1pPr marL="244078" indent="-244078" algn="ctr">
              <a:buNone/>
              <a:defRPr lang="en-US" sz="2400" b="0" i="0" u="none" spc="0" baseline="0" dirty="0">
                <a:solidFill>
                  <a:schemeClr val="bg1"/>
                </a:solidFill>
                <a:effectLst/>
                <a:latin typeface="+mn-lt"/>
                <a:ea typeface="Univers Com 45 Light" charset="0"/>
                <a:cs typeface="Univers Com 45 Light" charset="0"/>
              </a:defRPr>
            </a:lvl1pPr>
          </a:lstStyle>
          <a:p>
            <a:pPr marL="0" lvl="0" indent="0" algn="ctr">
              <a:spcBef>
                <a:spcPct val="0"/>
              </a:spcBef>
            </a:pPr>
            <a:r>
              <a:rPr lang="en-US"/>
              <a:t>Speaker Name</a:t>
            </a:r>
          </a:p>
        </p:txBody>
      </p:sp>
      <p:sp>
        <p:nvSpPr>
          <p:cNvPr id="14" name="Text Placeholder 3"/>
          <p:cNvSpPr>
            <a:spLocks noGrp="1"/>
          </p:cNvSpPr>
          <p:nvPr>
            <p:ph type="body" sz="quarter" idx="12" hasCustomPrompt="1"/>
          </p:nvPr>
        </p:nvSpPr>
        <p:spPr>
          <a:xfrm>
            <a:off x="4574786" y="1063366"/>
            <a:ext cx="4572388" cy="469226"/>
          </a:xfrm>
          <a:prstGeom prst="rect">
            <a:avLst/>
          </a:prstGeom>
          <a:noFill/>
        </p:spPr>
        <p:txBody>
          <a:bodyPr vert="horz" lIns="365760" tIns="174160" rIns="348324" bIns="174160" rtlCol="0" anchor="ctr">
            <a:noAutofit/>
          </a:bodyPr>
          <a:lstStyle>
            <a:lvl1pPr marL="244078" indent="-244078" algn="ctr">
              <a:buNone/>
              <a:defRPr lang="en-US" sz="2400" b="0" i="0" u="none" spc="0" baseline="0" dirty="0">
                <a:solidFill>
                  <a:schemeClr val="bg1"/>
                </a:solidFill>
                <a:effectLst/>
                <a:latin typeface="+mn-lt"/>
                <a:ea typeface="Univers Com 45 Light" charset="0"/>
                <a:cs typeface="Univers Com 45 Light" charset="0"/>
              </a:defRPr>
            </a:lvl1pPr>
          </a:lstStyle>
          <a:p>
            <a:pPr marL="0" lvl="0" indent="0" algn="ctr">
              <a:spcBef>
                <a:spcPct val="0"/>
              </a:spcBef>
            </a:pPr>
            <a:r>
              <a:rPr lang="en-US"/>
              <a:t>Speaker Name</a:t>
            </a:r>
          </a:p>
        </p:txBody>
      </p:sp>
      <p:sp>
        <p:nvSpPr>
          <p:cNvPr id="3" name="Text Placeholder 2"/>
          <p:cNvSpPr>
            <a:spLocks noGrp="1"/>
          </p:cNvSpPr>
          <p:nvPr>
            <p:ph type="body" sz="quarter" idx="16" hasCustomPrompt="1"/>
          </p:nvPr>
        </p:nvSpPr>
        <p:spPr>
          <a:xfrm>
            <a:off x="0" y="1532338"/>
            <a:ext cx="4571008" cy="622046"/>
          </a:xfrm>
          <a:prstGeom prst="rect">
            <a:avLst/>
          </a:prstGeom>
        </p:spPr>
        <p:txBody>
          <a:bodyPr anchor="ctr"/>
          <a:lstStyle>
            <a:lvl1pPr marL="0" indent="0" algn="ctr">
              <a:buFont typeface="Arial" charset="0"/>
              <a:buNone/>
              <a:defRPr sz="1600">
                <a:latin typeface="+mn-lt"/>
              </a:defRPr>
            </a:lvl1pPr>
            <a:lvl2pPr marL="326529" indent="0" algn="ctr">
              <a:buFont typeface="Arial" charset="0"/>
              <a:buNone/>
              <a:defRPr sz="1600"/>
            </a:lvl2pPr>
            <a:lvl3pPr marL="653355" indent="0" algn="ctr">
              <a:buFont typeface="Arial" charset="0"/>
              <a:buNone/>
              <a:defRPr sz="1600"/>
            </a:lvl3pPr>
            <a:lvl4pPr marL="979884" indent="0" algn="ctr">
              <a:buFont typeface="Arial" charset="0"/>
              <a:buNone/>
              <a:defRPr sz="1600"/>
            </a:lvl4pPr>
            <a:lvl5pPr marL="1305818" indent="0" algn="ctr">
              <a:buFont typeface="Arial" charset="0"/>
              <a:buNone/>
              <a:defRPr sz="1600"/>
            </a:lvl5pPr>
          </a:lstStyle>
          <a:p>
            <a:pPr lvl="0"/>
            <a:r>
              <a:rPr lang="en-US"/>
              <a:t>Title</a:t>
            </a:r>
          </a:p>
          <a:p>
            <a:pPr lvl="0"/>
            <a:r>
              <a:rPr lang="en-US"/>
              <a:t>Company Name</a:t>
            </a:r>
          </a:p>
        </p:txBody>
      </p:sp>
      <p:sp>
        <p:nvSpPr>
          <p:cNvPr id="5" name="Text Placeholder 4"/>
          <p:cNvSpPr>
            <a:spLocks noGrp="1"/>
          </p:cNvSpPr>
          <p:nvPr>
            <p:ph type="body" sz="quarter" idx="17" hasCustomPrompt="1"/>
          </p:nvPr>
        </p:nvSpPr>
        <p:spPr>
          <a:xfrm>
            <a:off x="4570413" y="1531939"/>
            <a:ext cx="4573587" cy="622446"/>
          </a:xfrm>
          <a:prstGeom prst="rect">
            <a:avLst/>
          </a:prstGeom>
        </p:spPr>
        <p:txBody>
          <a:bodyPr anchor="ctr"/>
          <a:lstStyle>
            <a:lvl1pPr marL="0" indent="0" algn="ctr">
              <a:buFont typeface="Arial" charset="0"/>
              <a:buNone/>
              <a:defRPr sz="1600">
                <a:latin typeface="+mn-lt"/>
              </a:defRPr>
            </a:lvl1pPr>
            <a:lvl2pPr marL="326529" indent="0" algn="ctr">
              <a:buFont typeface="Arial" charset="0"/>
              <a:buNone/>
              <a:defRPr sz="1600">
                <a:latin typeface="+mn-lt"/>
              </a:defRPr>
            </a:lvl2pPr>
            <a:lvl3pPr marL="653355" indent="0" algn="ctr">
              <a:buFont typeface="Arial" charset="0"/>
              <a:buNone/>
              <a:defRPr sz="1600">
                <a:latin typeface="+mn-lt"/>
              </a:defRPr>
            </a:lvl3pPr>
            <a:lvl4pPr marL="979884" indent="0" algn="ctr">
              <a:buFont typeface="Arial" charset="0"/>
              <a:buNone/>
              <a:defRPr sz="1600">
                <a:latin typeface="+mn-lt"/>
              </a:defRPr>
            </a:lvl4pPr>
            <a:lvl5pPr marL="1305818" indent="0" algn="ctr">
              <a:buFont typeface="Arial" charset="0"/>
              <a:buNone/>
              <a:defRPr sz="1600">
                <a:latin typeface="+mn-lt"/>
              </a:defRPr>
            </a:lvl5pPr>
          </a:lstStyle>
          <a:p>
            <a:pPr lvl="0"/>
            <a:r>
              <a:rPr lang="en-US"/>
              <a:t>Title</a:t>
            </a:r>
          </a:p>
          <a:p>
            <a:pPr lvl="0"/>
            <a:r>
              <a:rPr lang="en-US"/>
              <a:t>Company Name</a:t>
            </a:r>
          </a:p>
        </p:txBody>
      </p:sp>
      <p:sp>
        <p:nvSpPr>
          <p:cNvPr id="20" name="Text Placeholder 19"/>
          <p:cNvSpPr>
            <a:spLocks noGrp="1"/>
          </p:cNvSpPr>
          <p:nvPr>
            <p:ph type="body" sz="quarter" idx="18" hasCustomPrompt="1"/>
          </p:nvPr>
        </p:nvSpPr>
        <p:spPr>
          <a:xfrm>
            <a:off x="0" y="2733675"/>
            <a:ext cx="9144000" cy="466344"/>
          </a:xfrm>
          <a:prstGeom prst="rect">
            <a:avLst/>
          </a:prstGeom>
        </p:spPr>
        <p:txBody>
          <a:bodyPr anchor="ctr"/>
          <a:lstStyle>
            <a:lvl1pPr marL="342900" indent="-342900" algn="ctr">
              <a:buFont typeface="Arial" charset="0"/>
              <a:buNone/>
              <a:defRPr sz="2400">
                <a:latin typeface="+mn-lt"/>
              </a:defRPr>
            </a:lvl1pPr>
            <a:lvl5pPr marL="1648718" indent="-342900" algn="ctr">
              <a:buFont typeface="Arial" charset="0"/>
              <a:buChar char="•"/>
              <a:defRPr sz="2400">
                <a:latin typeface="+mn-lt"/>
              </a:defRPr>
            </a:lvl5pPr>
          </a:lstStyle>
          <a:p>
            <a:pPr marL="0" lvl="0" indent="0" algn="ctr">
              <a:spcBef>
                <a:spcPct val="0"/>
              </a:spcBef>
            </a:pPr>
            <a:r>
              <a:rPr lang="en-US"/>
              <a:t>Speaker Name</a:t>
            </a:r>
          </a:p>
        </p:txBody>
      </p:sp>
      <p:sp>
        <p:nvSpPr>
          <p:cNvPr id="22" name="Text Placeholder 21"/>
          <p:cNvSpPr>
            <a:spLocks noGrp="1"/>
          </p:cNvSpPr>
          <p:nvPr>
            <p:ph type="body" sz="quarter" idx="19" hasCustomPrompt="1"/>
          </p:nvPr>
        </p:nvSpPr>
        <p:spPr>
          <a:xfrm>
            <a:off x="0" y="3200400"/>
            <a:ext cx="9144000" cy="621792"/>
          </a:xfrm>
          <a:prstGeom prst="rect">
            <a:avLst/>
          </a:prstGeom>
        </p:spPr>
        <p:txBody>
          <a:bodyPr anchor="ctr"/>
          <a:lstStyle>
            <a:lvl1pPr marL="0" indent="0" algn="ctr">
              <a:buFont typeface="Arial" charset="0"/>
              <a:buNone/>
              <a:defRPr sz="1600">
                <a:latin typeface="+mn-lt"/>
              </a:defRPr>
            </a:lvl1pPr>
            <a:lvl5pPr marL="1305818" indent="0" algn="ctr">
              <a:buFont typeface="Arial" charset="0"/>
              <a:buNone/>
              <a:defRPr sz="1600"/>
            </a:lvl5pPr>
          </a:lstStyle>
          <a:p>
            <a:pPr lvl="0"/>
            <a:r>
              <a:rPr lang="en-US"/>
              <a:t>Title</a:t>
            </a:r>
          </a:p>
          <a:p>
            <a:pPr lvl="0"/>
            <a:r>
              <a:rPr lang="en-US"/>
              <a:t>Company Name</a:t>
            </a:r>
          </a:p>
        </p:txBody>
      </p:sp>
    </p:spTree>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3173" y="1063366"/>
            <a:ext cx="4567834" cy="469226"/>
          </a:xfrm>
          <a:prstGeom prst="rect">
            <a:avLst/>
          </a:prstGeom>
          <a:noFill/>
        </p:spPr>
        <p:txBody>
          <a:bodyPr vert="horz" lIns="365760" tIns="174160" rIns="348324" bIns="174160" rtlCol="0" anchor="ctr">
            <a:noAutofit/>
          </a:bodyPr>
          <a:lstStyle>
            <a:lvl1pPr marL="244078" indent="-244078" algn="ctr">
              <a:buNone/>
              <a:defRPr lang="en-US" sz="2400" b="0" i="0" u="none" spc="0" baseline="0" dirty="0">
                <a:solidFill>
                  <a:schemeClr val="bg1"/>
                </a:solidFill>
                <a:effectLst/>
                <a:latin typeface="+mn-lt"/>
                <a:ea typeface="Univers Com 45 Light" charset="0"/>
                <a:cs typeface="Univers Com 45 Light" charset="0"/>
              </a:defRPr>
            </a:lvl1pPr>
          </a:lstStyle>
          <a:p>
            <a:pPr marL="0" lvl="0" indent="0" algn="ctr">
              <a:spcBef>
                <a:spcPct val="0"/>
              </a:spcBef>
            </a:pPr>
            <a:r>
              <a:rPr lang="en-US"/>
              <a:t>Speaker Name</a:t>
            </a:r>
          </a:p>
        </p:txBody>
      </p:sp>
      <p:sp>
        <p:nvSpPr>
          <p:cNvPr id="14" name="Text Placeholder 3"/>
          <p:cNvSpPr>
            <a:spLocks noGrp="1"/>
          </p:cNvSpPr>
          <p:nvPr>
            <p:ph type="body" sz="quarter" idx="12" hasCustomPrompt="1"/>
          </p:nvPr>
        </p:nvSpPr>
        <p:spPr>
          <a:xfrm>
            <a:off x="4574786" y="1063366"/>
            <a:ext cx="4572388" cy="469226"/>
          </a:xfrm>
          <a:prstGeom prst="rect">
            <a:avLst/>
          </a:prstGeom>
          <a:noFill/>
        </p:spPr>
        <p:txBody>
          <a:bodyPr vert="horz" lIns="365760" tIns="174160" rIns="348324" bIns="174160" rtlCol="0" anchor="ctr">
            <a:noAutofit/>
          </a:bodyPr>
          <a:lstStyle>
            <a:lvl1pPr marL="244078" indent="-244078" algn="ctr">
              <a:buNone/>
              <a:defRPr lang="en-US" sz="2400" b="0" i="0" u="none" spc="0" baseline="0" dirty="0">
                <a:solidFill>
                  <a:schemeClr val="bg1"/>
                </a:solidFill>
                <a:effectLst/>
                <a:latin typeface="+mn-lt"/>
                <a:ea typeface="Univers Com 45 Light" charset="0"/>
                <a:cs typeface="Univers Com 45 Light" charset="0"/>
              </a:defRPr>
            </a:lvl1pPr>
          </a:lstStyle>
          <a:p>
            <a:pPr marL="0" lvl="0" indent="0" algn="ctr">
              <a:spcBef>
                <a:spcPct val="0"/>
              </a:spcBef>
            </a:pPr>
            <a:r>
              <a:rPr lang="en-US"/>
              <a:t>Speaker Name</a:t>
            </a:r>
          </a:p>
        </p:txBody>
      </p:sp>
      <p:sp>
        <p:nvSpPr>
          <p:cNvPr id="3" name="Text Placeholder 2"/>
          <p:cNvSpPr>
            <a:spLocks noGrp="1"/>
          </p:cNvSpPr>
          <p:nvPr>
            <p:ph type="body" sz="quarter" idx="16" hasCustomPrompt="1"/>
          </p:nvPr>
        </p:nvSpPr>
        <p:spPr>
          <a:xfrm>
            <a:off x="0" y="1532338"/>
            <a:ext cx="4571008" cy="622046"/>
          </a:xfrm>
          <a:prstGeom prst="rect">
            <a:avLst/>
          </a:prstGeom>
        </p:spPr>
        <p:txBody>
          <a:bodyPr anchor="ctr"/>
          <a:lstStyle>
            <a:lvl1pPr marL="0" indent="0" algn="ctr">
              <a:buFont typeface="Arial" charset="0"/>
              <a:buNone/>
              <a:defRPr sz="1600">
                <a:latin typeface="+mn-lt"/>
              </a:defRPr>
            </a:lvl1pPr>
            <a:lvl2pPr marL="326529" indent="0" algn="ctr">
              <a:buFont typeface="Arial" charset="0"/>
              <a:buNone/>
              <a:defRPr sz="1600"/>
            </a:lvl2pPr>
            <a:lvl3pPr marL="653355" indent="0" algn="ctr">
              <a:buFont typeface="Arial" charset="0"/>
              <a:buNone/>
              <a:defRPr sz="1600"/>
            </a:lvl3pPr>
            <a:lvl4pPr marL="979884" indent="0" algn="ctr">
              <a:buFont typeface="Arial" charset="0"/>
              <a:buNone/>
              <a:defRPr sz="1600"/>
            </a:lvl4pPr>
            <a:lvl5pPr marL="1305818" indent="0" algn="ctr">
              <a:buFont typeface="Arial" charset="0"/>
              <a:buNone/>
              <a:defRPr sz="1600"/>
            </a:lvl5pPr>
          </a:lstStyle>
          <a:p>
            <a:pPr lvl="0"/>
            <a:r>
              <a:rPr lang="en-US"/>
              <a:t>Title</a:t>
            </a:r>
          </a:p>
          <a:p>
            <a:pPr lvl="0"/>
            <a:r>
              <a:rPr lang="en-US"/>
              <a:t>Company Name</a:t>
            </a:r>
          </a:p>
        </p:txBody>
      </p:sp>
      <p:sp>
        <p:nvSpPr>
          <p:cNvPr id="5" name="Text Placeholder 4"/>
          <p:cNvSpPr>
            <a:spLocks noGrp="1"/>
          </p:cNvSpPr>
          <p:nvPr>
            <p:ph type="body" sz="quarter" idx="17" hasCustomPrompt="1"/>
          </p:nvPr>
        </p:nvSpPr>
        <p:spPr>
          <a:xfrm>
            <a:off x="4570413" y="1531939"/>
            <a:ext cx="4573587" cy="622446"/>
          </a:xfrm>
          <a:prstGeom prst="rect">
            <a:avLst/>
          </a:prstGeom>
        </p:spPr>
        <p:txBody>
          <a:bodyPr anchor="ctr"/>
          <a:lstStyle>
            <a:lvl1pPr marL="0" indent="0" algn="ctr">
              <a:buFont typeface="Arial" charset="0"/>
              <a:buNone/>
              <a:defRPr sz="1600">
                <a:latin typeface="+mn-lt"/>
              </a:defRPr>
            </a:lvl1pPr>
            <a:lvl2pPr marL="326529" indent="0" algn="ctr">
              <a:buFont typeface="Arial" charset="0"/>
              <a:buNone/>
              <a:defRPr sz="1600">
                <a:latin typeface="+mn-lt"/>
              </a:defRPr>
            </a:lvl2pPr>
            <a:lvl3pPr marL="653355" indent="0" algn="ctr">
              <a:buFont typeface="Arial" charset="0"/>
              <a:buNone/>
              <a:defRPr sz="1600">
                <a:latin typeface="+mn-lt"/>
              </a:defRPr>
            </a:lvl3pPr>
            <a:lvl4pPr marL="979884" indent="0" algn="ctr">
              <a:buFont typeface="Arial" charset="0"/>
              <a:buNone/>
              <a:defRPr sz="1600">
                <a:latin typeface="+mn-lt"/>
              </a:defRPr>
            </a:lvl4pPr>
            <a:lvl5pPr marL="1305818" indent="0" algn="ctr">
              <a:buFont typeface="Arial" charset="0"/>
              <a:buNone/>
              <a:defRPr sz="1600">
                <a:latin typeface="+mn-lt"/>
              </a:defRPr>
            </a:lvl5pPr>
          </a:lstStyle>
          <a:p>
            <a:pPr lvl="0"/>
            <a:r>
              <a:rPr lang="en-US"/>
              <a:t>Title</a:t>
            </a:r>
          </a:p>
          <a:p>
            <a:pPr lvl="0"/>
            <a:r>
              <a:rPr lang="en-US"/>
              <a:t>Company Name</a:t>
            </a:r>
          </a:p>
        </p:txBody>
      </p:sp>
      <p:sp>
        <p:nvSpPr>
          <p:cNvPr id="20" name="Text Placeholder 19"/>
          <p:cNvSpPr>
            <a:spLocks noGrp="1"/>
          </p:cNvSpPr>
          <p:nvPr>
            <p:ph type="body" sz="quarter" idx="18" hasCustomPrompt="1"/>
          </p:nvPr>
        </p:nvSpPr>
        <p:spPr>
          <a:xfrm>
            <a:off x="0" y="2733675"/>
            <a:ext cx="4570413" cy="466344"/>
          </a:xfrm>
          <a:prstGeom prst="rect">
            <a:avLst/>
          </a:prstGeom>
        </p:spPr>
        <p:txBody>
          <a:bodyPr anchor="ctr"/>
          <a:lstStyle>
            <a:lvl1pPr marL="342900" indent="-342900" algn="ctr">
              <a:buFont typeface="Arial" charset="0"/>
              <a:buNone/>
              <a:defRPr sz="2400">
                <a:latin typeface="+mn-lt"/>
              </a:defRPr>
            </a:lvl1pPr>
            <a:lvl5pPr marL="1648718" indent="-342900" algn="ctr">
              <a:buFont typeface="Arial" charset="0"/>
              <a:buChar char="•"/>
              <a:defRPr sz="2400">
                <a:latin typeface="+mn-lt"/>
              </a:defRPr>
            </a:lvl5pPr>
          </a:lstStyle>
          <a:p>
            <a:pPr marL="0" lvl="0" indent="0" algn="ctr">
              <a:spcBef>
                <a:spcPct val="0"/>
              </a:spcBef>
            </a:pPr>
            <a:r>
              <a:rPr lang="en-US"/>
              <a:t>Speaker Name</a:t>
            </a:r>
          </a:p>
        </p:txBody>
      </p:sp>
      <p:sp>
        <p:nvSpPr>
          <p:cNvPr id="22" name="Text Placeholder 21"/>
          <p:cNvSpPr>
            <a:spLocks noGrp="1"/>
          </p:cNvSpPr>
          <p:nvPr>
            <p:ph type="body" sz="quarter" idx="19" hasCustomPrompt="1"/>
          </p:nvPr>
        </p:nvSpPr>
        <p:spPr>
          <a:xfrm>
            <a:off x="0" y="3200400"/>
            <a:ext cx="4570413" cy="621792"/>
          </a:xfrm>
          <a:prstGeom prst="rect">
            <a:avLst/>
          </a:prstGeom>
        </p:spPr>
        <p:txBody>
          <a:bodyPr anchor="ctr"/>
          <a:lstStyle>
            <a:lvl1pPr marL="0" indent="0" algn="ctr">
              <a:buFont typeface="Arial" charset="0"/>
              <a:buNone/>
              <a:defRPr sz="1600">
                <a:latin typeface="+mn-lt"/>
              </a:defRPr>
            </a:lvl1pPr>
            <a:lvl5pPr marL="1305818" indent="0" algn="ctr">
              <a:buFont typeface="Arial" charset="0"/>
              <a:buNone/>
              <a:defRPr sz="1600"/>
            </a:lvl5pPr>
          </a:lstStyle>
          <a:p>
            <a:pPr lvl="0"/>
            <a:r>
              <a:rPr lang="en-US"/>
              <a:t>Title</a:t>
            </a:r>
          </a:p>
          <a:p>
            <a:pPr lvl="0"/>
            <a:r>
              <a:rPr lang="en-US"/>
              <a:t>Company Name</a:t>
            </a:r>
          </a:p>
        </p:txBody>
      </p:sp>
      <p:sp>
        <p:nvSpPr>
          <p:cNvPr id="24" name="Text Placeholder 23"/>
          <p:cNvSpPr>
            <a:spLocks noGrp="1"/>
          </p:cNvSpPr>
          <p:nvPr>
            <p:ph type="body" sz="quarter" idx="20" hasCustomPrompt="1"/>
          </p:nvPr>
        </p:nvSpPr>
        <p:spPr>
          <a:xfrm>
            <a:off x="4570413" y="2733676"/>
            <a:ext cx="4573587" cy="466344"/>
          </a:xfrm>
          <a:prstGeom prst="rect">
            <a:avLst/>
          </a:prstGeom>
        </p:spPr>
        <p:txBody>
          <a:bodyPr/>
          <a:lstStyle>
            <a:lvl1pPr algn="ctr">
              <a:buNone/>
              <a:defRPr sz="2400">
                <a:latin typeface="+mn-lt"/>
              </a:defRPr>
            </a:lvl1pPr>
          </a:lstStyle>
          <a:p>
            <a:pPr marL="0" lvl="0" indent="0" algn="ctr">
              <a:spcBef>
                <a:spcPct val="0"/>
              </a:spcBef>
            </a:pPr>
            <a:r>
              <a:rPr lang="en-US"/>
              <a:t>Speaker Name</a:t>
            </a:r>
          </a:p>
        </p:txBody>
      </p:sp>
      <p:sp>
        <p:nvSpPr>
          <p:cNvPr id="26" name="Text Placeholder 25"/>
          <p:cNvSpPr>
            <a:spLocks noGrp="1"/>
          </p:cNvSpPr>
          <p:nvPr>
            <p:ph type="body" sz="quarter" idx="21" hasCustomPrompt="1"/>
          </p:nvPr>
        </p:nvSpPr>
        <p:spPr>
          <a:xfrm>
            <a:off x="4570413" y="3200400"/>
            <a:ext cx="4573587" cy="621792"/>
          </a:xfrm>
          <a:prstGeom prst="rect">
            <a:avLst/>
          </a:prstGeom>
        </p:spPr>
        <p:txBody>
          <a:bodyPr anchor="ctr"/>
          <a:lstStyle>
            <a:lvl1pPr marL="0" indent="0" algn="ctr">
              <a:buFontTx/>
              <a:buNone/>
              <a:defRPr sz="1600">
                <a:latin typeface="+mn-lt"/>
              </a:defRPr>
            </a:lvl1pPr>
            <a:lvl5pPr algn="ctr">
              <a:defRPr/>
            </a:lvl5pPr>
          </a:lstStyle>
          <a:p>
            <a:pPr lvl="0"/>
            <a:r>
              <a:rPr lang="en-US"/>
              <a:t>Title</a:t>
            </a:r>
          </a:p>
          <a:p>
            <a:pPr lvl="0"/>
            <a:r>
              <a:rPr lang="en-US"/>
              <a:t>Company Name</a:t>
            </a:r>
          </a:p>
        </p:txBody>
      </p:sp>
    </p:spTree>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justified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849"/>
            <a:ext cx="8265381" cy="857250"/>
          </a:xfrm>
        </p:spPr>
        <p:txBody>
          <a:bodyPr/>
          <a:lstStyle>
            <a:lvl1pPr algn="l">
              <a:defRPr sz="2400">
                <a:solidFill>
                  <a:schemeClr val="bg1"/>
                </a:solidFill>
                <a:latin typeface="+mn-lt"/>
              </a:defRPr>
            </a:lvl1pPr>
          </a:lstStyle>
          <a:p>
            <a:r>
              <a:rPr lang="en-US"/>
              <a:t>Click to Edit Heading Text</a:t>
            </a:r>
          </a:p>
        </p:txBody>
      </p:sp>
    </p:spTree>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nter headin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1419" y="165849"/>
            <a:ext cx="8301161" cy="857250"/>
          </a:xfrm>
        </p:spPr>
        <p:txBody>
          <a:bodyPr/>
          <a:lstStyle>
            <a:lvl1pPr algn="ctr">
              <a:defRPr sz="2400">
                <a:solidFill>
                  <a:schemeClr val="bg1"/>
                </a:solidFill>
                <a:latin typeface="+mn-lt"/>
              </a:defRPr>
            </a:lvl1pPr>
          </a:lstStyle>
          <a:p>
            <a:r>
              <a:rPr lang="en-US"/>
              <a:t>Click to Edit Heading Text</a:t>
            </a:r>
          </a:p>
        </p:txBody>
      </p:sp>
    </p:spTree>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2542325" y="1405049"/>
            <a:ext cx="153357"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6" name="Text Placeholder 5"/>
          <p:cNvSpPr>
            <a:spLocks noGrp="1"/>
          </p:cNvSpPr>
          <p:nvPr>
            <p:ph type="body" sz="quarter" idx="14" hasCustomPrompt="1"/>
          </p:nvPr>
        </p:nvSpPr>
        <p:spPr>
          <a:xfrm>
            <a:off x="4650386" y="3362237"/>
            <a:ext cx="2098448" cy="307777"/>
          </a:xfrm>
          <a:prstGeom prst="rect">
            <a:avLst/>
          </a:prstGeom>
          <a:noFill/>
        </p:spPr>
        <p:txBody>
          <a:bodyPr wrap="square" rtlCol="0">
            <a:spAutoFit/>
          </a:bodyPr>
          <a:lstStyle>
            <a:lvl1pPr marL="244078" indent="-244078">
              <a:buNone/>
              <a:defRPr lang="en-US" sz="1400" dirty="0">
                <a:solidFill>
                  <a:schemeClr val="accent1">
                    <a:lumMod val="60000"/>
                    <a:lumOff val="40000"/>
                  </a:schemeClr>
                </a:solidFill>
                <a:latin typeface="+mj-lt"/>
                <a:ea typeface="+mn-ea"/>
                <a:cs typeface="+mn-cs"/>
              </a:defRPr>
            </a:lvl1pPr>
          </a:lstStyle>
          <a:p>
            <a:pPr marL="0" lvl="0" indent="0" defTabSz="1625636" latinLnBrk="0"/>
            <a:r>
              <a:rPr lang="en-US"/>
              <a:t>—Name, Title, Company</a:t>
            </a:r>
          </a:p>
        </p:txBody>
      </p:sp>
      <p:cxnSp>
        <p:nvCxnSpPr>
          <p:cNvPr id="7" name="Straight Connector 6"/>
          <p:cNvCxnSpPr/>
          <p:nvPr userDrawn="1"/>
        </p:nvCxnSpPr>
        <p:spPr>
          <a:xfrm>
            <a:off x="2664384" y="3520452"/>
            <a:ext cx="1986002"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748834" y="3516125"/>
            <a:ext cx="1942729"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3"/>
          <p:cNvSpPr>
            <a:spLocks noGrp="1"/>
          </p:cNvSpPr>
          <p:nvPr>
            <p:ph type="body" sz="quarter" idx="15" hasCustomPrompt="1"/>
          </p:nvPr>
        </p:nvSpPr>
        <p:spPr>
          <a:xfrm>
            <a:off x="4966734" y="2766992"/>
            <a:ext cx="153357"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17" name="Text Placeholder 11"/>
          <p:cNvSpPr>
            <a:spLocks noGrp="1"/>
          </p:cNvSpPr>
          <p:nvPr>
            <p:ph type="body" sz="quarter" idx="16" hasCustomPrompt="1"/>
          </p:nvPr>
        </p:nvSpPr>
        <p:spPr>
          <a:xfrm>
            <a:off x="2664384" y="1521069"/>
            <a:ext cx="6027180" cy="1759729"/>
          </a:xfrm>
          <a:prstGeom prst="rect">
            <a:avLst/>
          </a:prstGeom>
        </p:spPr>
        <p:txBody>
          <a:bodyPr vert="horz"/>
          <a:lstStyle>
            <a:lvl1pPr marL="0" indent="0" algn="ctr">
              <a:buNone/>
              <a:defRPr sz="1800" b="0" i="0" spc="0">
                <a:solidFill>
                  <a:schemeClr val="bg1"/>
                </a:solidFill>
                <a:effectLst/>
                <a:latin typeface="+mj-lt"/>
                <a:ea typeface="Univers Com 45 Light" charset="0"/>
                <a:cs typeface="Univers Com 45 Light" charset="0"/>
              </a:defRPr>
            </a:lvl1pPr>
          </a:lstStyle>
          <a:p>
            <a:pPr lvl="0"/>
            <a:r>
              <a:rPr lang="en-US"/>
              <a:t>Quote Text</a:t>
            </a:r>
          </a:p>
        </p:txBody>
      </p:sp>
      <p:sp>
        <p:nvSpPr>
          <p:cNvPr id="13" name="Picture Placeholder 12"/>
          <p:cNvSpPr>
            <a:spLocks noGrp="1"/>
          </p:cNvSpPr>
          <p:nvPr>
            <p:ph type="pic" sz="quarter" idx="17"/>
          </p:nvPr>
        </p:nvSpPr>
        <p:spPr>
          <a:xfrm>
            <a:off x="499394" y="1468626"/>
            <a:ext cx="1791734" cy="1791734"/>
          </a:xfrm>
          <a:prstGeom prst="ellipse">
            <a:avLst/>
          </a:prstGeom>
          <a:ln w="6350">
            <a:solidFill>
              <a:schemeClr val="accent1">
                <a:lumMod val="60000"/>
                <a:lumOff val="40000"/>
              </a:schemeClr>
            </a:solidFill>
          </a:ln>
        </p:spPr>
        <p:txBody>
          <a:bodyPr anchor="ctr"/>
          <a:lstStyle>
            <a:lvl1pPr marL="0" marR="0" indent="0" algn="ctr" defTabSz="325636" rtl="0" eaLnBrk="1" fontAlgn="base" latinLnBrk="0" hangingPunct="1">
              <a:lnSpc>
                <a:spcPct val="100000"/>
              </a:lnSpc>
              <a:spcBef>
                <a:spcPct val="20000"/>
              </a:spcBef>
              <a:spcAft>
                <a:spcPct val="0"/>
              </a:spcAft>
              <a:buClrTx/>
              <a:buSzTx/>
              <a:buFont typeface="Arial" charset="0"/>
              <a:buNone/>
              <a:tabLst/>
              <a:defRPr sz="1400" b="0" i="0">
                <a:latin typeface="Univers Com 45 Light" charset="0"/>
              </a:defRPr>
            </a:lvl1pPr>
          </a:lstStyle>
          <a:p>
            <a:r>
              <a:rPr lang="en-US" dirty="0"/>
              <a:t>Click icon to add picture</a:t>
            </a:r>
          </a:p>
        </p:txBody>
      </p:sp>
    </p:spTree>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452438" y="1162629"/>
            <a:ext cx="8239125" cy="2118169"/>
          </a:xfrm>
          <a:prstGeom prst="rect">
            <a:avLst/>
          </a:prstGeom>
        </p:spPr>
        <p:txBody>
          <a:bodyPr vert="horz"/>
          <a:lstStyle>
            <a:lvl1pPr marL="0" indent="0" algn="ctr">
              <a:buNone/>
              <a:defRPr sz="1800" b="0" i="0" spc="0">
                <a:solidFill>
                  <a:schemeClr val="bg1"/>
                </a:solidFill>
                <a:effectLst/>
                <a:latin typeface="+mj-lt"/>
                <a:ea typeface="Univers Com 45 Light" charset="0"/>
                <a:cs typeface="Univers Com 45 Light" charset="0"/>
              </a:defRPr>
            </a:lvl1pPr>
          </a:lstStyle>
          <a:p>
            <a:pPr lvl="0"/>
            <a:r>
              <a:rPr lang="en-US"/>
              <a:t>Quote Text</a:t>
            </a:r>
          </a:p>
        </p:txBody>
      </p:sp>
      <p:sp>
        <p:nvSpPr>
          <p:cNvPr id="14" name="Text Placeholder 13"/>
          <p:cNvSpPr>
            <a:spLocks noGrp="1"/>
          </p:cNvSpPr>
          <p:nvPr>
            <p:ph type="body" sz="quarter" idx="12" hasCustomPrompt="1"/>
          </p:nvPr>
        </p:nvSpPr>
        <p:spPr>
          <a:xfrm>
            <a:off x="367299" y="1070941"/>
            <a:ext cx="208751"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sp>
        <p:nvSpPr>
          <p:cNvPr id="6" name="Text Placeholder 5"/>
          <p:cNvSpPr>
            <a:spLocks noGrp="1"/>
          </p:cNvSpPr>
          <p:nvPr>
            <p:ph type="body" sz="quarter" idx="14" hasCustomPrompt="1"/>
          </p:nvPr>
        </p:nvSpPr>
        <p:spPr>
          <a:xfrm>
            <a:off x="3302780" y="3362237"/>
            <a:ext cx="2557678" cy="307777"/>
          </a:xfrm>
          <a:prstGeom prst="rect">
            <a:avLst/>
          </a:prstGeom>
        </p:spPr>
        <p:txBody>
          <a:bodyPr wrap="none">
            <a:spAutoFit/>
          </a:bodyPr>
          <a:lstStyle>
            <a:lvl1pPr algn="ctr">
              <a:buFontTx/>
              <a:buNone/>
              <a:defRPr lang="en-US" sz="1400" dirty="0" smtClean="0">
                <a:solidFill>
                  <a:schemeClr val="accent1">
                    <a:lumMod val="60000"/>
                    <a:lumOff val="40000"/>
                  </a:schemeClr>
                </a:solidFill>
                <a:latin typeface="+mj-lt"/>
                <a:ea typeface="+mn-ea"/>
                <a:cs typeface="+mn-cs"/>
              </a:defRPr>
            </a:lvl1pPr>
          </a:lstStyle>
          <a:p>
            <a:pPr marL="0" marR="0" lvl="0" indent="0" defTabSz="1625636" latinLnBrk="0">
              <a:lnSpc>
                <a:spcPct val="100000"/>
              </a:lnSpc>
              <a:buClrTx/>
              <a:buSzTx/>
              <a:buNone/>
              <a:tabLst/>
            </a:pPr>
            <a:r>
              <a:rPr lang="en-US"/>
              <a:t>—Name, Title, Company</a:t>
            </a:r>
          </a:p>
        </p:txBody>
      </p:sp>
      <p:sp>
        <p:nvSpPr>
          <p:cNvPr id="11" name="Text Placeholder 13"/>
          <p:cNvSpPr>
            <a:spLocks noGrp="1"/>
          </p:cNvSpPr>
          <p:nvPr>
            <p:ph type="body" sz="quarter" idx="15" hasCustomPrompt="1"/>
          </p:nvPr>
        </p:nvSpPr>
        <p:spPr>
          <a:xfrm>
            <a:off x="6305704" y="2685553"/>
            <a:ext cx="208751" cy="595245"/>
          </a:xfrm>
          <a:prstGeom prst="rect">
            <a:avLst/>
          </a:prstGeom>
        </p:spPr>
        <p:txBody>
          <a:bodyPr vert="horz" bIns="0"/>
          <a:lstStyle>
            <a:lvl1pPr marL="0" indent="0" algn="ctr">
              <a:buNone/>
              <a:defRPr sz="2800" b="0" i="0" spc="0">
                <a:solidFill>
                  <a:schemeClr val="bg1">
                    <a:lumMod val="95000"/>
                  </a:schemeClr>
                </a:solidFill>
                <a:latin typeface="Arial" charset="0"/>
                <a:ea typeface="Arial" charset="0"/>
                <a:cs typeface="Arial" charset="0"/>
              </a:defRPr>
            </a:lvl1pPr>
          </a:lstStyle>
          <a:p>
            <a:pPr lvl="0"/>
            <a:r>
              <a:rPr kumimoji="0" lang="en-US" sz="3500" b="0" i="0" u="none" strike="noStrike" kern="0" cap="none" spc="0" normalizeH="0" baseline="0" noProof="0">
                <a:ln>
                  <a:noFill/>
                </a:ln>
                <a:solidFill>
                  <a:srgbClr val="F2F2F2"/>
                </a:solidFill>
                <a:effectLst/>
                <a:uLnTx/>
                <a:uFillTx/>
                <a:latin typeface="Arial"/>
                <a:cs typeface="Arial"/>
              </a:rPr>
              <a:t>”</a:t>
            </a:r>
            <a:endParaRPr lang="en-US"/>
          </a:p>
        </p:txBody>
      </p:sp>
      <p:cxnSp>
        <p:nvCxnSpPr>
          <p:cNvPr id="13" name="Straight Connector 12"/>
          <p:cNvCxnSpPr>
            <a:stCxn id="6" idx="3"/>
          </p:cNvCxnSpPr>
          <p:nvPr userDrawn="1"/>
        </p:nvCxnSpPr>
        <p:spPr>
          <a:xfrm>
            <a:off x="5860458" y="3516126"/>
            <a:ext cx="2831105"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userDrawn="1"/>
        </p:nvCxnSpPr>
        <p:spPr>
          <a:xfrm>
            <a:off x="429692" y="3516125"/>
            <a:ext cx="2873088" cy="1"/>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image with text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2143125"/>
            <a:ext cx="3662362" cy="857250"/>
          </a:xfrm>
        </p:spPr>
        <p:txBody>
          <a:bodyPr/>
          <a:lstStyle>
            <a:lvl1pPr algn="r">
              <a:defRPr sz="1800" spc="0">
                <a:solidFill>
                  <a:schemeClr val="bg1"/>
                </a:solidFill>
                <a:latin typeface="+mn-lt"/>
              </a:defRPr>
            </a:lvl1pPr>
          </a:lstStyle>
          <a:p>
            <a:r>
              <a:rPr lang="en-US"/>
              <a:t>Click to edit master title style</a:t>
            </a:r>
          </a:p>
        </p:txBody>
      </p:sp>
      <p:sp>
        <p:nvSpPr>
          <p:cNvPr id="4" name="Picture Placeholder 3"/>
          <p:cNvSpPr>
            <a:spLocks noGrp="1"/>
          </p:cNvSpPr>
          <p:nvPr>
            <p:ph type="pic" sz="quarter" idx="10" hasCustomPrompt="1"/>
          </p:nvPr>
        </p:nvSpPr>
        <p:spPr>
          <a:xfrm>
            <a:off x="4575571" y="0"/>
            <a:ext cx="4568429" cy="5143500"/>
          </a:xfrm>
          <a:prstGeom prst="rect">
            <a:avLst/>
          </a:prstGeom>
          <a:noFill/>
        </p:spPr>
        <p:txBody>
          <a:bodyPr vert="horz" anchor="ctr"/>
          <a:lstStyle>
            <a:lvl1pPr marL="285750" marR="0" indent="-285750" algn="ctr" defTabSz="325636" rtl="0" eaLnBrk="1" fontAlgn="base" latinLnBrk="0" hangingPunct="1">
              <a:lnSpc>
                <a:spcPct val="100000"/>
              </a:lnSpc>
              <a:spcBef>
                <a:spcPct val="0"/>
              </a:spcBef>
              <a:spcAft>
                <a:spcPct val="0"/>
              </a:spcAft>
              <a:buClrTx/>
              <a:buSzTx/>
              <a:buFont typeface="Arial" charset="0"/>
              <a:buNone/>
              <a:tabLst/>
              <a:defRPr lang="en-US" sz="1500" b="0" i="0" spc="0" dirty="0">
                <a:solidFill>
                  <a:srgbClr val="F2F2F2"/>
                </a:solidFill>
                <a:effectLst/>
                <a:latin typeface="+mn-lt"/>
                <a:ea typeface="Univers Com 45 Light" charset="0"/>
                <a:cs typeface="Univers Com 45 Light" charset="0"/>
              </a:defRPr>
            </a:lvl1pPr>
          </a:lstStyle>
          <a:p>
            <a:pPr marL="0" marR="0" lvl="0" indent="0" algn="ctr" defTabSz="325636" rtl="0" eaLnBrk="1" fontAlgn="base" latinLnBrk="0" hangingPunct="1">
              <a:lnSpc>
                <a:spcPct val="100000"/>
              </a:lnSpc>
              <a:spcBef>
                <a:spcPct val="0"/>
              </a:spcBef>
              <a:spcAft>
                <a:spcPct val="0"/>
              </a:spcAft>
              <a:buClrTx/>
              <a:buSzTx/>
              <a:tabLst/>
              <a:defRPr/>
            </a:pPr>
            <a:r>
              <a:rPr lang="en-US"/>
              <a:t>Click Icon to add illustration/picture</a:t>
            </a:r>
          </a:p>
        </p:txBody>
      </p:sp>
    </p:spTree>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1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84452" y="2715426"/>
            <a:ext cx="4480560" cy="341534"/>
          </a:xfrm>
        </p:spPr>
        <p:txBody>
          <a:bodyPr vert="horz" lIns="91440" tIns="45720" rIns="91440" bIns="45720" rtlCol="0" anchor="ctr">
            <a:noAutofit/>
          </a:bodyPr>
          <a:lstStyle>
            <a:lvl1pPr algn="l">
              <a:defRPr lang="en-US" sz="2000" spc="0" baseline="0" dirty="0">
                <a:solidFill>
                  <a:schemeClr val="bg1"/>
                </a:solidFill>
                <a:latin typeface="+mn-lt"/>
              </a:defRPr>
            </a:lvl1pPr>
          </a:lstStyle>
          <a:p>
            <a:pPr lvl="0"/>
            <a:r>
              <a:rPr lang="en-US"/>
              <a:t>Speaker Name</a:t>
            </a:r>
          </a:p>
        </p:txBody>
      </p:sp>
      <p:sp>
        <p:nvSpPr>
          <p:cNvPr id="3" name="Picture Placeholder 2"/>
          <p:cNvSpPr>
            <a:spLocks noGrp="1"/>
          </p:cNvSpPr>
          <p:nvPr>
            <p:ph type="pic" sz="quarter" idx="11" hasCustomPrompt="1"/>
          </p:nvPr>
        </p:nvSpPr>
        <p:spPr>
          <a:xfrm>
            <a:off x="3007895" y="2613395"/>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20" name="Text Placeholder 19"/>
          <p:cNvSpPr>
            <a:spLocks noGrp="1"/>
          </p:cNvSpPr>
          <p:nvPr>
            <p:ph type="body" sz="quarter" idx="12" hasCustomPrompt="1"/>
          </p:nvPr>
        </p:nvSpPr>
        <p:spPr>
          <a:xfrm>
            <a:off x="4284452" y="3056960"/>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10" name="Picture Placeholder 2"/>
          <p:cNvSpPr>
            <a:spLocks noGrp="1"/>
          </p:cNvSpPr>
          <p:nvPr>
            <p:ph type="pic" sz="quarter" idx="13" hasCustomPrompt="1"/>
          </p:nvPr>
        </p:nvSpPr>
        <p:spPr>
          <a:xfrm>
            <a:off x="3007895" y="1401548"/>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1848214"/>
            <a:ext cx="4480560" cy="569515"/>
          </a:xfrm>
          <a:prstGeom prst="rect">
            <a:avLst/>
          </a:prstGeom>
        </p:spPr>
        <p:txBody>
          <a:bodyPr/>
          <a:lstStyle>
            <a:lvl1pPr marL="0" indent="0">
              <a:buNone/>
              <a:defRPr sz="16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4" name="Text Placeholder 3"/>
          <p:cNvSpPr>
            <a:spLocks noGrp="1"/>
          </p:cNvSpPr>
          <p:nvPr>
            <p:ph type="body" sz="quarter" idx="21" hasCustomPrompt="1"/>
          </p:nvPr>
        </p:nvSpPr>
        <p:spPr>
          <a:xfrm>
            <a:off x="4284452" y="1507740"/>
            <a:ext cx="4480560" cy="340475"/>
          </a:xfrm>
          <a:prstGeom prst="rect">
            <a:avLst/>
          </a:prstGeom>
        </p:spPr>
        <p:txBody>
          <a:bodyPr/>
          <a:lstStyle>
            <a:lvl1pPr marL="0" indent="0">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fade">
                                      <p:cBhvr>
                                        <p:cTn id="25" dur="500"/>
                                        <p:tgtEl>
                                          <p:spTgt spid="20">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0" grpId="0" animBg="1"/>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image with tex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199" y="2143125"/>
            <a:ext cx="3662363" cy="857250"/>
          </a:xfrm>
        </p:spPr>
        <p:txBody>
          <a:bodyPr/>
          <a:lstStyle>
            <a:lvl1pPr algn="l">
              <a:defRPr sz="1800" spc="0">
                <a:solidFill>
                  <a:schemeClr val="bg1"/>
                </a:solidFill>
                <a:latin typeface="+mn-lt"/>
              </a:defRPr>
            </a:lvl1pPr>
          </a:lstStyle>
          <a:p>
            <a:r>
              <a:rPr lang="en-US"/>
              <a:t>Click to edit master title style</a:t>
            </a:r>
          </a:p>
        </p:txBody>
      </p:sp>
      <p:sp>
        <p:nvSpPr>
          <p:cNvPr id="3" name="Picture Placeholder 3"/>
          <p:cNvSpPr>
            <a:spLocks noGrp="1"/>
          </p:cNvSpPr>
          <p:nvPr>
            <p:ph type="pic" sz="quarter" idx="10" hasCustomPrompt="1"/>
          </p:nvPr>
        </p:nvSpPr>
        <p:spPr>
          <a:xfrm>
            <a:off x="0" y="0"/>
            <a:ext cx="4568429" cy="5143500"/>
          </a:xfrm>
          <a:prstGeom prst="rect">
            <a:avLst/>
          </a:prstGeom>
          <a:noFill/>
        </p:spPr>
        <p:txBody>
          <a:bodyPr vert="horz" anchor="ctr"/>
          <a:lstStyle>
            <a:lvl1pPr marL="0" marR="0" indent="0" algn="ctr" defTabSz="325636" rtl="0" eaLnBrk="1" fontAlgn="base" latinLnBrk="0" hangingPunct="1">
              <a:lnSpc>
                <a:spcPct val="100000"/>
              </a:lnSpc>
              <a:spcBef>
                <a:spcPct val="0"/>
              </a:spcBef>
              <a:spcAft>
                <a:spcPct val="0"/>
              </a:spcAft>
              <a:buClrTx/>
              <a:buSzTx/>
              <a:buFont typeface="Arial" charset="0"/>
              <a:buNone/>
              <a:tabLst/>
              <a:defRPr lang="en-US" sz="1500" b="0" i="0" kern="1200" spc="0" dirty="0" smtClean="0">
                <a:solidFill>
                  <a:schemeClr val="bg1">
                    <a:lumMod val="95000"/>
                  </a:schemeClr>
                </a:solidFill>
                <a:effectLst/>
                <a:latin typeface="+mn-lt"/>
                <a:ea typeface="Univers Com 45 Light" charset="0"/>
                <a:cs typeface="Univers Com 45 Light" charset="0"/>
              </a:defRPr>
            </a:lvl1pPr>
          </a:lstStyle>
          <a:p>
            <a:pPr marL="0" marR="0" lvl="0" indent="0" algn="ctr" defTabSz="325636" rtl="0" eaLnBrk="1" fontAlgn="base" latinLnBrk="0" hangingPunct="1">
              <a:lnSpc>
                <a:spcPct val="100000"/>
              </a:lnSpc>
              <a:spcBef>
                <a:spcPct val="0"/>
              </a:spcBef>
              <a:spcAft>
                <a:spcPct val="0"/>
              </a:spcAft>
              <a:buClrTx/>
              <a:buSzTx/>
              <a:buFont typeface="Arial" charset="0"/>
              <a:buNone/>
              <a:tabLst/>
              <a:defRPr/>
            </a:pPr>
            <a:r>
              <a:rPr lang="en-US"/>
              <a:t>Click Icon to add illustration/picture</a:t>
            </a:r>
          </a:p>
        </p:txBody>
      </p:sp>
    </p:spTree>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images">
    <p:bg>
      <p:bgPr>
        <a:solidFill>
          <a:srgbClr val="363A45"/>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708266" y="739775"/>
            <a:ext cx="3983297"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3" name="Picture Placeholder 2"/>
          <p:cNvSpPr>
            <a:spLocks noGrp="1"/>
          </p:cNvSpPr>
          <p:nvPr>
            <p:ph type="pic" sz="quarter" idx="10"/>
          </p:nvPr>
        </p:nvSpPr>
        <p:spPr>
          <a:xfrm>
            <a:off x="452439" y="739775"/>
            <a:ext cx="3991700" cy="3657600"/>
          </a:xfrm>
          <a:prstGeom prst="rect">
            <a:avLst/>
          </a:prstGeom>
          <a:ln>
            <a:noFill/>
          </a:ln>
        </p:spPr>
        <p:txBody>
          <a:bodyPr anchor="ctr"/>
          <a:lstStyle>
            <a:lvl1pPr marL="0" indent="0" algn="ctr" defTabSz="325636" rtl="0" eaLnBrk="1" fontAlgn="base" hangingPunct="1">
              <a:spcBef>
                <a:spcPct val="20000"/>
              </a:spcBef>
              <a:spcAft>
                <a:spcPct val="0"/>
              </a:spcAft>
              <a:buFont typeface="Arial" charset="0"/>
              <a:buNone/>
              <a:defRPr lang="en-US" sz="1200" b="0" i="0" kern="1200" dirty="0">
                <a:solidFill>
                  <a:schemeClr val="bg1">
                    <a:lumMod val="95000"/>
                  </a:schemeClr>
                </a:solidFill>
                <a:latin typeface="+mn-lt"/>
                <a:ea typeface="ＭＳ Ｐゴシック" charset="0"/>
                <a:cs typeface="Univers Com 55 Roman" charset="0"/>
              </a:defRPr>
            </a:lvl1pPr>
          </a:lstStyle>
          <a:p>
            <a:r>
              <a:rPr lang="en-US"/>
              <a:t>Click icon to add picture</a:t>
            </a:r>
          </a:p>
        </p:txBody>
      </p:sp>
    </p:spTree>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2 images">
    <p:bg>
      <p:bgPr>
        <a:solidFill>
          <a:srgbClr val="363A45"/>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3287268" y="739775"/>
            <a:ext cx="540429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3" name="Picture Placeholder 2"/>
          <p:cNvSpPr>
            <a:spLocks noGrp="1"/>
          </p:cNvSpPr>
          <p:nvPr>
            <p:ph type="pic" sz="quarter" idx="10"/>
          </p:nvPr>
        </p:nvSpPr>
        <p:spPr>
          <a:xfrm>
            <a:off x="452438" y="739775"/>
            <a:ext cx="2570701" cy="3657600"/>
          </a:xfrm>
          <a:prstGeom prst="rect">
            <a:avLst/>
          </a:prstGeom>
          <a:ln>
            <a:noFill/>
          </a:ln>
        </p:spPr>
        <p:txBody>
          <a:bodyPr anchor="ctr"/>
          <a:lstStyle>
            <a:lvl1pPr marL="0" indent="0" algn="ctr" defTabSz="325636" rtl="0" eaLnBrk="1" fontAlgn="base" hangingPunct="1">
              <a:spcBef>
                <a:spcPct val="20000"/>
              </a:spcBef>
              <a:spcAft>
                <a:spcPct val="0"/>
              </a:spcAft>
              <a:buFont typeface="Arial" charset="0"/>
              <a:buNone/>
              <a:defRPr lang="en-US" sz="1200" b="0" i="0" kern="1200" dirty="0">
                <a:solidFill>
                  <a:schemeClr val="bg1">
                    <a:lumMod val="95000"/>
                  </a:schemeClr>
                </a:solidFill>
                <a:latin typeface="+mn-lt"/>
                <a:ea typeface="ＭＳ Ｐゴシック" charset="0"/>
                <a:cs typeface="Univers Com 55 Roman" charset="0"/>
              </a:defRPr>
            </a:lvl1pPr>
          </a:lstStyle>
          <a:p>
            <a:r>
              <a:rPr lang="en-US"/>
              <a:t>Click icon to add picture</a:t>
            </a:r>
          </a:p>
        </p:txBody>
      </p:sp>
    </p:spTree>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224" y="739775"/>
            <a:ext cx="2569917"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4" name="Picture Placeholder 2"/>
          <p:cNvSpPr>
            <a:spLocks noGrp="1"/>
          </p:cNvSpPr>
          <p:nvPr>
            <p:ph type="pic" sz="quarter" idx="11"/>
          </p:nvPr>
        </p:nvSpPr>
        <p:spPr>
          <a:xfrm>
            <a:off x="6120861" y="739775"/>
            <a:ext cx="2569464"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5" name="Picture Placeholder 2"/>
          <p:cNvSpPr>
            <a:spLocks noGrp="1"/>
          </p:cNvSpPr>
          <p:nvPr>
            <p:ph type="pic" sz="quarter" idx="12"/>
          </p:nvPr>
        </p:nvSpPr>
        <p:spPr>
          <a:xfrm>
            <a:off x="3287269" y="739775"/>
            <a:ext cx="2569464"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Tree>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69917" cy="51435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4" name="Picture Placeholder 2"/>
          <p:cNvSpPr>
            <a:spLocks noGrp="1"/>
          </p:cNvSpPr>
          <p:nvPr>
            <p:ph type="pic" sz="quarter" idx="11"/>
          </p:nvPr>
        </p:nvSpPr>
        <p:spPr>
          <a:xfrm>
            <a:off x="2834044" y="2830665"/>
            <a:ext cx="2569464" cy="2300412"/>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5" name="Picture Placeholder 2"/>
          <p:cNvSpPr>
            <a:spLocks noGrp="1"/>
          </p:cNvSpPr>
          <p:nvPr>
            <p:ph type="pic" sz="quarter" idx="12"/>
          </p:nvPr>
        </p:nvSpPr>
        <p:spPr>
          <a:xfrm>
            <a:off x="2834044" y="1"/>
            <a:ext cx="2569465" cy="257175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8" name="Text Placeholder 7"/>
          <p:cNvSpPr>
            <a:spLocks noGrp="1"/>
          </p:cNvSpPr>
          <p:nvPr>
            <p:ph type="body" sz="quarter" idx="13" hasCustomPrompt="1"/>
          </p:nvPr>
        </p:nvSpPr>
        <p:spPr>
          <a:xfrm>
            <a:off x="5716987" y="2274072"/>
            <a:ext cx="3215998" cy="914401"/>
          </a:xfrm>
          <a:prstGeom prst="rect">
            <a:avLst/>
          </a:prstGeom>
        </p:spPr>
        <p:txBody>
          <a:bodyPr/>
          <a:lstStyle>
            <a:lvl1pPr marL="0" indent="0">
              <a:buNone/>
              <a:defRPr sz="1800" b="0" i="0">
                <a:solidFill>
                  <a:schemeClr val="bg1"/>
                </a:solidFill>
                <a:latin typeface="Univers Com 45 Light" charset="0"/>
              </a:defRPr>
            </a:lvl1pPr>
            <a:lvl2pPr marL="326529" indent="0">
              <a:buNone/>
              <a:defRPr/>
            </a:lvl2pPr>
            <a:lvl3pPr marL="653355" indent="0">
              <a:buNone/>
              <a:defRPr/>
            </a:lvl3pPr>
            <a:lvl4pPr marL="979884" indent="0">
              <a:buNone/>
              <a:defRPr/>
            </a:lvl4pPr>
            <a:lvl5pPr marL="1305818" indent="0">
              <a:buNone/>
              <a:defRPr/>
            </a:lvl5pPr>
          </a:lstStyle>
          <a:p>
            <a:pPr lvl="0"/>
            <a:r>
              <a:rPr lang="en-US" dirty="0"/>
              <a:t>Click to edit master title style</a:t>
            </a:r>
          </a:p>
        </p:txBody>
      </p:sp>
    </p:spTree>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images">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193081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4" name="Picture Placeholder 2"/>
          <p:cNvSpPr>
            <a:spLocks noGrp="1"/>
          </p:cNvSpPr>
          <p:nvPr>
            <p:ph type="pic" sz="quarter" idx="11"/>
          </p:nvPr>
        </p:nvSpPr>
        <p:spPr>
          <a:xfrm>
            <a:off x="6761087" y="739775"/>
            <a:ext cx="193047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5" name="Picture Placeholder 2"/>
          <p:cNvSpPr>
            <a:spLocks noGrp="1"/>
          </p:cNvSpPr>
          <p:nvPr>
            <p:ph type="pic" sz="quarter" idx="12"/>
          </p:nvPr>
        </p:nvSpPr>
        <p:spPr>
          <a:xfrm>
            <a:off x="4657954" y="739775"/>
            <a:ext cx="1930476"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6" name="Picture Placeholder 5"/>
          <p:cNvSpPr>
            <a:spLocks noGrp="1"/>
          </p:cNvSpPr>
          <p:nvPr>
            <p:ph type="pic" sz="quarter" idx="13"/>
          </p:nvPr>
        </p:nvSpPr>
        <p:spPr>
          <a:xfrm>
            <a:off x="2555912" y="739775"/>
            <a:ext cx="1929384" cy="3657600"/>
          </a:xfrm>
          <a:prstGeom prst="rect">
            <a:avLst/>
          </a:prstGeom>
          <a:ln>
            <a:noFill/>
          </a:ln>
        </p:spPr>
        <p:txBody>
          <a:bodyPr anchor="ctr"/>
          <a:lstStyle>
            <a:lvl1pPr marL="244078" indent="-244078" algn="ctr">
              <a:buNone/>
              <a:defRPr lang="en-US" sz="1200" b="0" i="0" dirty="0">
                <a:solidFill>
                  <a:schemeClr val="bg1">
                    <a:lumMod val="95000"/>
                  </a:schemeClr>
                </a:solidFill>
                <a:latin typeface="+mn-lt"/>
                <a:cs typeface="Univers Com 55 Roman" charset="0"/>
              </a:defRPr>
            </a:lvl1pPr>
          </a:lstStyle>
          <a:p>
            <a:pPr marL="0" lvl="0" indent="0" algn="ctr"/>
            <a:r>
              <a:rPr lang="en-US"/>
              <a:t>Click icon to add picture</a:t>
            </a:r>
          </a:p>
        </p:txBody>
      </p:sp>
    </p:spTree>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with center box">
    <p:bg>
      <p:bgPr>
        <a:solidFill>
          <a:srgbClr val="363A45"/>
        </a:solidFill>
        <a:effectLst/>
      </p:bgPr>
    </p:bg>
    <p:spTree>
      <p:nvGrpSpPr>
        <p:cNvPr id="1" name=""/>
        <p:cNvGrpSpPr/>
        <p:nvPr/>
      </p:nvGrpSpPr>
      <p:grpSpPr>
        <a:xfrm>
          <a:off x="0" y="0"/>
          <a:ext cx="0" cy="0"/>
          <a:chOff x="0" y="0"/>
          <a:chExt cx="0" cy="0"/>
        </a:xfrm>
      </p:grpSpPr>
      <p:sp>
        <p:nvSpPr>
          <p:cNvPr id="5" name="Text Placeholder 14"/>
          <p:cNvSpPr>
            <a:spLocks noGrp="1"/>
          </p:cNvSpPr>
          <p:nvPr>
            <p:ph type="body" sz="quarter" idx="15" hasCustomPrompt="1"/>
          </p:nvPr>
        </p:nvSpPr>
        <p:spPr>
          <a:xfrm>
            <a:off x="3035771" y="739775"/>
            <a:ext cx="3063875" cy="3657600"/>
          </a:xfrm>
          <a:prstGeom prst="rect">
            <a:avLst/>
          </a:prstGeom>
        </p:spPr>
        <p:txBody>
          <a:bodyPr/>
          <a:lstStyle>
            <a:lvl1pPr marL="0" indent="0" algn="ctr">
              <a:buNone/>
              <a:defRPr sz="1200" b="0" i="0" baseline="0">
                <a:solidFill>
                  <a:schemeClr val="bg1">
                    <a:lumMod val="95000"/>
                  </a:schemeClr>
                </a:solidFill>
                <a:latin typeface="+mn-lt"/>
                <a:ea typeface="Univers Com 45 Light" charset="0"/>
                <a:cs typeface="Univers Com 45 Light" charset="0"/>
              </a:defRPr>
            </a:lvl1pPr>
          </a:lstStyle>
          <a:p>
            <a:pPr lvl="0"/>
            <a:r>
              <a:rPr lang="en-US"/>
              <a:t>Add color to box</a:t>
            </a:r>
          </a:p>
          <a:p>
            <a:pPr lvl="0"/>
            <a:endParaRPr lang="en-US"/>
          </a:p>
        </p:txBody>
      </p:sp>
      <p:sp>
        <p:nvSpPr>
          <p:cNvPr id="7" name="Picture Placeholder 12"/>
          <p:cNvSpPr>
            <a:spLocks noGrp="1"/>
          </p:cNvSpPr>
          <p:nvPr>
            <p:ph type="pic" sz="quarter" idx="14" hasCustomPrompt="1"/>
          </p:nvPr>
        </p:nvSpPr>
        <p:spPr>
          <a:xfrm>
            <a:off x="4234332" y="1616950"/>
            <a:ext cx="675336" cy="307100"/>
          </a:xfrm>
          <a:prstGeom prst="rect">
            <a:avLst/>
          </a:prstGeom>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sz="1200"/>
              <a:t>Icon</a:t>
            </a:r>
            <a:endParaRPr lang="en-US"/>
          </a:p>
        </p:txBody>
      </p:sp>
      <p:sp>
        <p:nvSpPr>
          <p:cNvPr id="8" name="Picture Placeholder 2"/>
          <p:cNvSpPr>
            <a:spLocks noGrp="1"/>
          </p:cNvSpPr>
          <p:nvPr>
            <p:ph type="pic" sz="quarter" idx="10"/>
          </p:nvPr>
        </p:nvSpPr>
        <p:spPr>
          <a:xfrm>
            <a:off x="452438" y="739775"/>
            <a:ext cx="2583370"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9" name="Picture Placeholder 2"/>
          <p:cNvSpPr>
            <a:spLocks noGrp="1"/>
          </p:cNvSpPr>
          <p:nvPr>
            <p:ph type="pic" sz="quarter" idx="11"/>
          </p:nvPr>
        </p:nvSpPr>
        <p:spPr>
          <a:xfrm>
            <a:off x="6099646" y="739775"/>
            <a:ext cx="2583333" cy="3657600"/>
          </a:xfrm>
          <a:prstGeom prst="rect">
            <a:avLst/>
          </a:prstGeom>
          <a:ln>
            <a:noFill/>
          </a:ln>
        </p:spPr>
        <p:txBody>
          <a:bodyPr anchor="ctr"/>
          <a:lstStyle>
            <a:lvl1pPr marL="0" indent="0" algn="ctr">
              <a:buNone/>
              <a:defRPr sz="1200" b="0" i="0">
                <a:solidFill>
                  <a:schemeClr val="bg1">
                    <a:lumMod val="95000"/>
                  </a:schemeClr>
                </a:solidFill>
                <a:latin typeface="+mn-lt"/>
                <a:cs typeface="Univers Com 55 Roman" charset="0"/>
              </a:defRPr>
            </a:lvl1pPr>
          </a:lstStyle>
          <a:p>
            <a:r>
              <a:rPr lang="en-US"/>
              <a:t>Click icon to add picture</a:t>
            </a:r>
          </a:p>
        </p:txBody>
      </p:sp>
      <p:sp>
        <p:nvSpPr>
          <p:cNvPr id="10" name="Text Placeholder 4"/>
          <p:cNvSpPr>
            <a:spLocks noGrp="1"/>
          </p:cNvSpPr>
          <p:nvPr>
            <p:ph type="body" sz="quarter" idx="12" hasCustomPrompt="1"/>
          </p:nvPr>
        </p:nvSpPr>
        <p:spPr>
          <a:xfrm>
            <a:off x="3284537" y="2364660"/>
            <a:ext cx="2599429" cy="313932"/>
          </a:xfrm>
          <a:prstGeom prst="rect">
            <a:avLst/>
          </a:prstGeom>
          <a:noFill/>
        </p:spPr>
        <p:txBody>
          <a:bodyPr wrap="square" rtlCol="0" anchor="t">
            <a:spAutoFit/>
          </a:bodyPr>
          <a:lstStyle>
            <a:lvl1pPr marL="0" indent="0" algn="ctr" defTabSz="457174" rtl="0" eaLnBrk="1" latinLnBrk="0" hangingPunct="1">
              <a:lnSpc>
                <a:spcPct val="120000"/>
              </a:lnSpc>
              <a:buNone/>
              <a:defRPr lang="en-US" sz="1200" kern="1200" dirty="0" smtClean="0">
                <a:solidFill>
                  <a:schemeClr val="bg1">
                    <a:lumMod val="95000"/>
                  </a:schemeClr>
                </a:solidFill>
                <a:latin typeface="+mn-lt"/>
                <a:ea typeface="+mn-ea"/>
                <a:cs typeface="Univers Com 45 Light"/>
              </a:defRPr>
            </a:lvl1pPr>
          </a:lstStyle>
          <a:p>
            <a:pPr marL="0" lvl="0" algn="ctr" defTabSz="457174" latinLnBrk="0">
              <a:lnSpc>
                <a:spcPct val="120000"/>
              </a:lnSpc>
            </a:pPr>
            <a:r>
              <a:rPr lang="en-US"/>
              <a:t>Click to edit body text styles</a:t>
            </a:r>
          </a:p>
        </p:txBody>
      </p:sp>
      <p:sp>
        <p:nvSpPr>
          <p:cNvPr id="11" name="Text Placeholder 10"/>
          <p:cNvSpPr>
            <a:spLocks noGrp="1"/>
          </p:cNvSpPr>
          <p:nvPr>
            <p:ph type="body" sz="quarter" idx="13"/>
          </p:nvPr>
        </p:nvSpPr>
        <p:spPr>
          <a:xfrm>
            <a:off x="3284538" y="2064834"/>
            <a:ext cx="2599428" cy="307777"/>
          </a:xfrm>
          <a:prstGeom prst="rect">
            <a:avLst/>
          </a:prstGeom>
          <a:noFill/>
        </p:spPr>
        <p:txBody>
          <a:bodyPr wrap="square" rtlCol="0" anchor="ctr">
            <a:spAutoFit/>
          </a:bodyPr>
          <a:lstStyle>
            <a:lvl1pPr marL="0" indent="0" algn="ctr" defTabSz="457174" rtl="0" eaLnBrk="1" latinLnBrk="0" hangingPunct="1">
              <a:buNone/>
              <a:defRPr lang="en-US" sz="1400" kern="1200" dirty="0">
                <a:solidFill>
                  <a:schemeClr val="bg1">
                    <a:lumMod val="95000"/>
                  </a:schemeClr>
                </a:solidFill>
                <a:latin typeface="+mn-lt"/>
                <a:ea typeface="+mn-ea"/>
                <a:cs typeface="Univers Com 45 Light" charset="0"/>
              </a:defRPr>
            </a:lvl1pPr>
          </a:lstStyle>
          <a:p>
            <a:pPr marL="0" lvl="0" algn="ctr" defTabSz="457174" latinLnBrk="0"/>
            <a:r>
              <a:rPr lang="en-US"/>
              <a:t>Edit Master text styles</a:t>
            </a:r>
          </a:p>
        </p:txBody>
      </p:sp>
    </p:spTree>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s with text">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1930815" cy="3293344"/>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Click icon to add picture</a:t>
            </a:r>
          </a:p>
        </p:txBody>
      </p:sp>
      <p:sp>
        <p:nvSpPr>
          <p:cNvPr id="5" name="Picture Placeholder 2"/>
          <p:cNvSpPr>
            <a:spLocks noGrp="1"/>
          </p:cNvSpPr>
          <p:nvPr>
            <p:ph type="pic" sz="quarter" idx="12"/>
          </p:nvPr>
        </p:nvSpPr>
        <p:spPr>
          <a:xfrm>
            <a:off x="2555910" y="741702"/>
            <a:ext cx="1929385" cy="3286195"/>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Click icon to add picture</a:t>
            </a:r>
          </a:p>
        </p:txBody>
      </p:sp>
      <p:sp>
        <p:nvSpPr>
          <p:cNvPr id="11" name="Content Placeholder 10"/>
          <p:cNvSpPr>
            <a:spLocks noGrp="1"/>
          </p:cNvSpPr>
          <p:nvPr>
            <p:ph sz="quarter" idx="14" hasCustomPrompt="1"/>
          </p:nvPr>
        </p:nvSpPr>
        <p:spPr>
          <a:xfrm>
            <a:off x="452438" y="4033119"/>
            <a:ext cx="1930813" cy="374416"/>
          </a:xfrm>
          <a:prstGeom prst="rect">
            <a:avLst/>
          </a:prstGeom>
          <a:solidFill>
            <a:schemeClr val="accent5"/>
          </a:solidFill>
          <a:ln w="6350">
            <a:noFill/>
          </a:ln>
        </p:spPr>
        <p:txBody>
          <a:bodyPr anchor="ctr"/>
          <a:lstStyle>
            <a:lvl1pPr marL="0" indent="0" algn="ctr">
              <a:lnSpc>
                <a:spcPct val="100000"/>
              </a:lnSpc>
              <a:buNone/>
              <a:defRPr sz="1400" b="0" i="0" spc="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4" name="Content Placeholder 13"/>
          <p:cNvSpPr>
            <a:spLocks noGrp="1"/>
          </p:cNvSpPr>
          <p:nvPr>
            <p:ph sz="quarter" idx="15" hasCustomPrompt="1"/>
          </p:nvPr>
        </p:nvSpPr>
        <p:spPr>
          <a:xfrm>
            <a:off x="2555908" y="4033119"/>
            <a:ext cx="1929386" cy="374416"/>
          </a:xfrm>
          <a:prstGeom prst="rect">
            <a:avLst/>
          </a:prstGeom>
          <a:solidFill>
            <a:schemeClr val="accent2"/>
          </a:solidFill>
          <a:ln w="6350">
            <a:noFill/>
          </a:ln>
        </p:spPr>
        <p:txBody>
          <a:bodyPr anchor="ctr"/>
          <a:lstStyle>
            <a:lvl1pPr marL="0" indent="0" algn="ctr">
              <a:lnSpc>
                <a:spcPct val="100000"/>
              </a:lnSpc>
              <a:buNone/>
              <a:defRPr lang="en-US" sz="1400" b="0" i="0" kern="1200" spc="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7" name="Picture Placeholder 2"/>
          <p:cNvSpPr>
            <a:spLocks noGrp="1"/>
          </p:cNvSpPr>
          <p:nvPr>
            <p:ph type="pic" sz="quarter" idx="18"/>
          </p:nvPr>
        </p:nvSpPr>
        <p:spPr>
          <a:xfrm>
            <a:off x="4657951" y="739775"/>
            <a:ext cx="1931570" cy="3293344"/>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Click icon to add picture</a:t>
            </a:r>
          </a:p>
        </p:txBody>
      </p:sp>
      <p:sp>
        <p:nvSpPr>
          <p:cNvPr id="18" name="Picture Placeholder 2"/>
          <p:cNvSpPr>
            <a:spLocks noGrp="1"/>
          </p:cNvSpPr>
          <p:nvPr>
            <p:ph type="pic" sz="quarter" idx="19"/>
          </p:nvPr>
        </p:nvSpPr>
        <p:spPr>
          <a:xfrm>
            <a:off x="6762179" y="741702"/>
            <a:ext cx="1929383" cy="3286195"/>
          </a:xfrm>
          <a:prstGeom prst="rect">
            <a:avLst/>
          </a:prstGeom>
          <a:ln w="6350">
            <a:noFill/>
          </a:ln>
        </p:spPr>
        <p:txBody>
          <a:bodyPr anchor="ctr"/>
          <a:lstStyle>
            <a:lvl1pPr marL="0" indent="0" algn="ctr">
              <a:buNone/>
              <a:defRPr sz="1200" b="0" i="0" spc="0">
                <a:solidFill>
                  <a:schemeClr val="bg1"/>
                </a:solidFill>
                <a:latin typeface="+mn-lt"/>
                <a:ea typeface="Univers Com 45 Light" charset="0"/>
                <a:cs typeface="Univers Com 45 Light" charset="0"/>
              </a:defRPr>
            </a:lvl1pPr>
          </a:lstStyle>
          <a:p>
            <a:r>
              <a:rPr lang="en-US"/>
              <a:t>Click icon to add picture</a:t>
            </a:r>
          </a:p>
        </p:txBody>
      </p:sp>
      <p:sp>
        <p:nvSpPr>
          <p:cNvPr id="19" name="Content Placeholder 10"/>
          <p:cNvSpPr>
            <a:spLocks noGrp="1"/>
          </p:cNvSpPr>
          <p:nvPr>
            <p:ph sz="quarter" idx="20" hasCustomPrompt="1"/>
          </p:nvPr>
        </p:nvSpPr>
        <p:spPr>
          <a:xfrm>
            <a:off x="4657949" y="4033119"/>
            <a:ext cx="1931571" cy="374416"/>
          </a:xfrm>
          <a:prstGeom prst="rect">
            <a:avLst/>
          </a:prstGeom>
          <a:solidFill>
            <a:srgbClr val="D0DD09"/>
          </a:solidFill>
          <a:ln w="6350">
            <a:noFill/>
          </a:ln>
        </p:spPr>
        <p:txBody>
          <a:bodyPr anchor="ctr"/>
          <a:lstStyle>
            <a:lvl1pPr marL="0" indent="0" algn="ctr">
              <a:lnSpc>
                <a:spcPct val="100000"/>
              </a:lnSpc>
              <a:buNone/>
              <a:defRPr sz="1400" b="0" i="0" spc="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20" name="Content Placeholder 13"/>
          <p:cNvSpPr>
            <a:spLocks noGrp="1"/>
          </p:cNvSpPr>
          <p:nvPr>
            <p:ph sz="quarter" idx="21" hasCustomPrompt="1"/>
          </p:nvPr>
        </p:nvSpPr>
        <p:spPr>
          <a:xfrm>
            <a:off x="6759990" y="4033119"/>
            <a:ext cx="1931572" cy="374416"/>
          </a:xfrm>
          <a:prstGeom prst="rect">
            <a:avLst/>
          </a:prstGeom>
          <a:solidFill>
            <a:schemeClr val="accent6"/>
          </a:solidFill>
          <a:ln w="6350">
            <a:noFill/>
          </a:ln>
        </p:spPr>
        <p:txBody>
          <a:bodyPr anchor="ctr"/>
          <a:lstStyle>
            <a:lvl1pPr marL="0" indent="0" algn="ctr">
              <a:lnSpc>
                <a:spcPct val="100000"/>
              </a:lnSpc>
              <a:buNone/>
              <a:defRPr lang="en-US" sz="1400" b="0" i="0" kern="1200" spc="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Tree>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4 images with text">
    <p:bg>
      <p:bgPr>
        <a:solidFill>
          <a:srgbClr val="363A45"/>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2438" y="739775"/>
            <a:ext cx="2569466" cy="3273552"/>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Click icon to add picture</a:t>
            </a:r>
          </a:p>
        </p:txBody>
      </p:sp>
      <p:sp>
        <p:nvSpPr>
          <p:cNvPr id="5" name="Picture Placeholder 2"/>
          <p:cNvSpPr>
            <a:spLocks noGrp="1"/>
          </p:cNvSpPr>
          <p:nvPr>
            <p:ph type="pic" sz="quarter" idx="12"/>
          </p:nvPr>
        </p:nvSpPr>
        <p:spPr>
          <a:xfrm>
            <a:off x="3286032" y="740303"/>
            <a:ext cx="2570700" cy="3273024"/>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Click icon to add picture</a:t>
            </a:r>
          </a:p>
        </p:txBody>
      </p:sp>
      <p:sp>
        <p:nvSpPr>
          <p:cNvPr id="11" name="Content Placeholder 10"/>
          <p:cNvSpPr>
            <a:spLocks noGrp="1"/>
          </p:cNvSpPr>
          <p:nvPr>
            <p:ph sz="quarter" idx="14" hasCustomPrompt="1"/>
          </p:nvPr>
        </p:nvSpPr>
        <p:spPr>
          <a:xfrm>
            <a:off x="452438" y="4012799"/>
            <a:ext cx="2569467" cy="374416"/>
          </a:xfrm>
          <a:prstGeom prst="rect">
            <a:avLst/>
          </a:prstGeom>
          <a:solidFill>
            <a:schemeClr val="accent5"/>
          </a:solidFill>
          <a:ln w="6350">
            <a:noFill/>
          </a:ln>
        </p:spPr>
        <p:txBody>
          <a:bodyPr anchor="ctr"/>
          <a:lstStyle>
            <a:lvl1pPr marL="0" indent="0" algn="ctr">
              <a:lnSpc>
                <a:spcPct val="100000"/>
              </a:lnSpc>
              <a:buNone/>
              <a:defRPr sz="1400" b="0" i="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4" name="Content Placeholder 13"/>
          <p:cNvSpPr>
            <a:spLocks noGrp="1"/>
          </p:cNvSpPr>
          <p:nvPr>
            <p:ph sz="quarter" idx="15" hasCustomPrompt="1"/>
          </p:nvPr>
        </p:nvSpPr>
        <p:spPr>
          <a:xfrm>
            <a:off x="3287267" y="4012799"/>
            <a:ext cx="2569465" cy="374416"/>
          </a:xfrm>
          <a:prstGeom prst="rect">
            <a:avLst/>
          </a:prstGeom>
          <a:solidFill>
            <a:schemeClr val="accent2"/>
          </a:solidFill>
          <a:ln w="6350">
            <a:noFill/>
          </a:ln>
        </p:spPr>
        <p:txBody>
          <a:bodyPr anchor="ctr"/>
          <a:lstStyle>
            <a:lvl1pPr marL="0" indent="0" algn="ctr">
              <a:lnSpc>
                <a:spcPct val="100000"/>
              </a:lnSpc>
              <a:buNone/>
              <a:defRPr lang="en-US" sz="1400" b="0" i="0" kern="1200" dirty="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
        <p:nvSpPr>
          <p:cNvPr id="17" name="Picture Placeholder 2"/>
          <p:cNvSpPr>
            <a:spLocks noGrp="1"/>
          </p:cNvSpPr>
          <p:nvPr>
            <p:ph type="pic" sz="quarter" idx="18"/>
          </p:nvPr>
        </p:nvSpPr>
        <p:spPr>
          <a:xfrm>
            <a:off x="6117314" y="749938"/>
            <a:ext cx="2573012" cy="3273021"/>
          </a:xfrm>
          <a:prstGeom prst="rect">
            <a:avLst/>
          </a:prstGeom>
          <a:ln w="6350">
            <a:noFill/>
          </a:ln>
        </p:spPr>
        <p:txBody>
          <a:bodyPr anchor="ctr"/>
          <a:lstStyle>
            <a:lvl1pPr marL="0" indent="0" algn="ctr">
              <a:buNone/>
              <a:defRPr sz="1200" b="0" i="0">
                <a:solidFill>
                  <a:schemeClr val="bg1">
                    <a:lumMod val="95000"/>
                  </a:schemeClr>
                </a:solidFill>
                <a:latin typeface="+mn-lt"/>
                <a:ea typeface="Univers Com 45 Light" charset="0"/>
                <a:cs typeface="Univers Com 45 Light" charset="0"/>
              </a:defRPr>
            </a:lvl1pPr>
          </a:lstStyle>
          <a:p>
            <a:r>
              <a:rPr lang="en-US"/>
              <a:t>Click icon to add picture</a:t>
            </a:r>
          </a:p>
        </p:txBody>
      </p:sp>
      <p:sp>
        <p:nvSpPr>
          <p:cNvPr id="19" name="Content Placeholder 10"/>
          <p:cNvSpPr>
            <a:spLocks noGrp="1"/>
          </p:cNvSpPr>
          <p:nvPr>
            <p:ph sz="quarter" idx="20" hasCustomPrompt="1"/>
          </p:nvPr>
        </p:nvSpPr>
        <p:spPr>
          <a:xfrm>
            <a:off x="6115340" y="4012799"/>
            <a:ext cx="2576223" cy="374416"/>
          </a:xfrm>
          <a:prstGeom prst="rect">
            <a:avLst/>
          </a:prstGeom>
          <a:solidFill>
            <a:schemeClr val="accent6"/>
          </a:solidFill>
          <a:ln w="6350">
            <a:noFill/>
          </a:ln>
        </p:spPr>
        <p:txBody>
          <a:bodyPr anchor="ctr"/>
          <a:lstStyle>
            <a:lvl1pPr marL="0" indent="0" algn="ctr">
              <a:lnSpc>
                <a:spcPct val="100000"/>
              </a:lnSpc>
              <a:buNone/>
              <a:defRPr sz="1400" b="0" i="0">
                <a:solidFill>
                  <a:schemeClr val="bg1"/>
                </a:solidFill>
                <a:latin typeface="+mn-lt"/>
                <a:ea typeface="Univers Com 45 Light" charset="0"/>
                <a:cs typeface="Univers Com 45 Light" charset="0"/>
              </a:defRPr>
            </a:lvl1pPr>
            <a:lvl2pPr marL="326529" indent="0" algn="ctr">
              <a:buNone/>
              <a:defRPr/>
            </a:lvl2pPr>
            <a:lvl3pPr marL="653355" indent="0" algn="ctr">
              <a:buNone/>
              <a:defRPr/>
            </a:lvl3pPr>
            <a:lvl4pPr marL="979884" indent="0" algn="ctr">
              <a:buNone/>
              <a:defRPr/>
            </a:lvl4pPr>
            <a:lvl5pPr marL="1305818" indent="0" algn="ctr">
              <a:buNone/>
              <a:defRPr/>
            </a:lvl5pPr>
          </a:lstStyle>
          <a:p>
            <a:pPr lvl="0"/>
            <a:r>
              <a:rPr lang="en-US"/>
              <a:t>Text</a:t>
            </a:r>
          </a:p>
        </p:txBody>
      </p:sp>
    </p:spTree>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p:bg>
      <p:bgPr>
        <a:solidFill>
          <a:srgbClr val="363A45"/>
        </a:solid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84452" y="2111577"/>
            <a:ext cx="4480560" cy="341534"/>
          </a:xfrm>
        </p:spPr>
        <p:txBody>
          <a:bodyPr vert="horz" lIns="91440" tIns="45720" rIns="91440" bIns="45720" rtlCol="0" anchor="ctr">
            <a:noAutofit/>
          </a:bodyPr>
          <a:lstStyle>
            <a:lvl1pPr algn="l">
              <a:defRPr lang="en-US" sz="2000" spc="0" baseline="0" dirty="0">
                <a:solidFill>
                  <a:schemeClr val="bg1"/>
                </a:solidFill>
                <a:latin typeface="+mn-lt"/>
              </a:defRPr>
            </a:lvl1pPr>
          </a:lstStyle>
          <a:p>
            <a:pPr lvl="0"/>
            <a:r>
              <a:rPr lang="en-US"/>
              <a:t>Speaker Name</a:t>
            </a:r>
          </a:p>
        </p:txBody>
      </p:sp>
      <p:sp>
        <p:nvSpPr>
          <p:cNvPr id="3" name="Picture Placeholder 2"/>
          <p:cNvSpPr>
            <a:spLocks noGrp="1"/>
          </p:cNvSpPr>
          <p:nvPr>
            <p:ph type="pic" sz="quarter" idx="11" hasCustomPrompt="1"/>
          </p:nvPr>
        </p:nvSpPr>
        <p:spPr>
          <a:xfrm>
            <a:off x="3007895" y="2009546"/>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20" name="Text Placeholder 19"/>
          <p:cNvSpPr>
            <a:spLocks noGrp="1"/>
          </p:cNvSpPr>
          <p:nvPr>
            <p:ph type="body" sz="quarter" idx="12" hasCustomPrompt="1"/>
          </p:nvPr>
        </p:nvSpPr>
        <p:spPr>
          <a:xfrm>
            <a:off x="4284452" y="2453111"/>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10" name="Picture Placeholder 2"/>
          <p:cNvSpPr>
            <a:spLocks noGrp="1"/>
          </p:cNvSpPr>
          <p:nvPr>
            <p:ph type="pic" sz="quarter" idx="13" hasCustomPrompt="1"/>
          </p:nvPr>
        </p:nvSpPr>
        <p:spPr>
          <a:xfrm>
            <a:off x="3007895" y="797699"/>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1" name="Picture Placeholder 2"/>
          <p:cNvSpPr>
            <a:spLocks noGrp="1"/>
          </p:cNvSpPr>
          <p:nvPr>
            <p:ph type="pic" sz="quarter" idx="17" hasCustomPrompt="1"/>
          </p:nvPr>
        </p:nvSpPr>
        <p:spPr>
          <a:xfrm>
            <a:off x="3007895" y="3221393"/>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1244365"/>
            <a:ext cx="4480560" cy="569515"/>
          </a:xfrm>
          <a:prstGeom prst="rect">
            <a:avLst/>
          </a:prstGeom>
        </p:spPr>
        <p:txBody>
          <a:bodyPr/>
          <a:lstStyle>
            <a:lvl1pPr marL="0" indent="0">
              <a:buNone/>
              <a:defRPr sz="16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28" name="Text Placeholder 19"/>
          <p:cNvSpPr>
            <a:spLocks noGrp="1"/>
          </p:cNvSpPr>
          <p:nvPr>
            <p:ph type="body" sz="quarter" idx="19" hasCustomPrompt="1"/>
          </p:nvPr>
        </p:nvSpPr>
        <p:spPr>
          <a:xfrm>
            <a:off x="4284452" y="3669449"/>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4" name="Text Placeholder 3"/>
          <p:cNvSpPr>
            <a:spLocks noGrp="1"/>
          </p:cNvSpPr>
          <p:nvPr>
            <p:ph type="body" sz="quarter" idx="21" hasCustomPrompt="1"/>
          </p:nvPr>
        </p:nvSpPr>
        <p:spPr>
          <a:xfrm>
            <a:off x="4284452" y="903891"/>
            <a:ext cx="4480560" cy="340475"/>
          </a:xfrm>
          <a:prstGeom prst="rect">
            <a:avLst/>
          </a:prstGeom>
        </p:spPr>
        <p:txBody>
          <a:bodyPr/>
          <a:lstStyle>
            <a:lvl1pPr marL="0" indent="0">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
        <p:nvSpPr>
          <p:cNvPr id="34" name="Text Placeholder 33"/>
          <p:cNvSpPr>
            <a:spLocks noGrp="1"/>
          </p:cNvSpPr>
          <p:nvPr>
            <p:ph type="body" sz="quarter" idx="22" hasCustomPrompt="1"/>
          </p:nvPr>
        </p:nvSpPr>
        <p:spPr>
          <a:xfrm>
            <a:off x="4284452" y="3327915"/>
            <a:ext cx="4480349" cy="341534"/>
          </a:xfrm>
          <a:prstGeom prst="rect">
            <a:avLst/>
          </a:prstGeom>
          <a:noFill/>
        </p:spPr>
        <p:txBody>
          <a:bodyPr vert="horz" lIns="91440" tIns="45720" rIns="91440" bIns="45720" rtlCol="0" anchor="ctr">
            <a:noAutofit/>
          </a:bodyPr>
          <a:lstStyle>
            <a:lvl1pPr marL="0" indent="0">
              <a:buNone/>
              <a:defRPr lang="en-US" sz="2000" b="0" i="0" u="none" spc="0" baseline="0" dirty="0">
                <a:solidFill>
                  <a:schemeClr val="bg1"/>
                </a:solidFill>
                <a:effectLst/>
                <a:latin typeface="+mn-lt"/>
                <a:ea typeface="Univers Com 45 Light" charset="0"/>
                <a:cs typeface="Univers Com 45 Light" charset="0"/>
              </a:defRPr>
            </a:lvl1pPr>
          </a:lstStyle>
          <a:p>
            <a:pPr lvl="0">
              <a:spcBef>
                <a:spcPct val="0"/>
              </a:spcBef>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1 speaker">
    <p:spTree>
      <p:nvGrpSpPr>
        <p:cNvPr id="1" name=""/>
        <p:cNvGrpSpPr/>
        <p:nvPr/>
      </p:nvGrpSpPr>
      <p:grpSpPr>
        <a:xfrm>
          <a:off x="0" y="0"/>
          <a:ext cx="0" cy="0"/>
          <a:chOff x="0" y="0"/>
          <a:chExt cx="0" cy="0"/>
        </a:xfrm>
      </p:grpSpPr>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rgbClr val="FFFFFF">
                    <a:lumMod val="95000"/>
                  </a:srgbClr>
                </a:solidFill>
                <a:effectLst>
                  <a:outerShdw dist="12700" dir="5400000" algn="tl" rotWithShape="0">
                    <a:srgbClr val="353945">
                      <a:lumMod val="75000"/>
                      <a:alpha val="50000"/>
                    </a:srgbClr>
                  </a:outerShdw>
                </a:effectLs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rgbClr val="FFFFFF">
                    <a:lumMod val="95000"/>
                  </a:srgbClr>
                </a:solidFill>
                <a:effectLst>
                  <a:outerShdw dist="12700" dir="5400000" algn="tl" rotWithShape="0">
                    <a:srgbClr val="353945">
                      <a:lumMod val="75000"/>
                      <a:alpha val="50000"/>
                    </a:srgbClr>
                  </a:outerShdw>
                </a:effectLs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10" name="Picture Placeholder 2"/>
          <p:cNvSpPr>
            <a:spLocks noGrp="1"/>
          </p:cNvSpPr>
          <p:nvPr>
            <p:ph type="pic" sz="quarter" idx="13" hasCustomPrompt="1"/>
          </p:nvPr>
        </p:nvSpPr>
        <p:spPr>
          <a:xfrm>
            <a:off x="3007895" y="2006763"/>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2453429"/>
            <a:ext cx="4480560" cy="569515"/>
          </a:xfrm>
          <a:prstGeom prst="rect">
            <a:avLst/>
          </a:prstGeom>
        </p:spPr>
        <p:txBody>
          <a:bodyPr/>
          <a:lstStyle>
            <a:lvl1pPr marL="0" indent="0">
              <a:buNone/>
              <a:defRPr sz="16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4" name="Text Placeholder 3"/>
          <p:cNvSpPr>
            <a:spLocks noGrp="1"/>
          </p:cNvSpPr>
          <p:nvPr>
            <p:ph type="body" sz="quarter" idx="21" hasCustomPrompt="1"/>
          </p:nvPr>
        </p:nvSpPr>
        <p:spPr>
          <a:xfrm>
            <a:off x="4284452" y="2112955"/>
            <a:ext cx="4480560" cy="340475"/>
          </a:xfrm>
          <a:prstGeom prst="rect">
            <a:avLst/>
          </a:prstGeom>
        </p:spPr>
        <p:txBody>
          <a:bodyPr/>
          <a:lstStyle>
            <a:lvl1pPr marL="0" indent="0" algn="l">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enter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enter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85540" y="2138164"/>
            <a:ext cx="2172922" cy="867175"/>
          </a:xfrm>
          <a:prstGeom prst="rect">
            <a:avLst/>
          </a:prstGeom>
        </p:spPr>
      </p:pic>
    </p:spTree>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enter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363A45"/>
          </a:solidFill>
          <a:ln w="127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b="0" i="0" dirty="0">
              <a:solidFill>
                <a:srgbClr val="FFFFFF">
                  <a:lumMod val="95000"/>
                </a:srgbClr>
              </a:solidFill>
              <a:effectLst>
                <a:outerShdw dist="12700" dir="5400000" algn="tl" rotWithShape="0">
                  <a:srgbClr val="353945">
                    <a:lumMod val="75000"/>
                    <a:alpha val="50000"/>
                  </a:srgbClr>
                </a:outerShdw>
              </a:effectLst>
              <a:cs typeface="Univers Com 45 Light" charset="0"/>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Title Slide">
    <p:bg>
      <p:bgPr>
        <a:solidFill>
          <a:srgbClr val="363A45"/>
        </a:solid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5_Title Slide">
    <p:bg>
      <p:bgPr>
        <a:solidFill>
          <a:srgbClr val="363A45"/>
        </a:solidFill>
        <a:effectLst/>
      </p:bgPr>
    </p:bg>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1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84452" y="2715426"/>
            <a:ext cx="4480560" cy="341534"/>
          </a:xfrm>
        </p:spPr>
        <p:txBody>
          <a:bodyPr vert="horz" lIns="91440" tIns="45720" rIns="91440" bIns="45720" rtlCol="0" anchor="ctr">
            <a:noAutofit/>
          </a:bodyPr>
          <a:lstStyle>
            <a:lvl1pPr algn="l">
              <a:defRPr lang="en-US" sz="2000" spc="0" baseline="0" dirty="0">
                <a:solidFill>
                  <a:schemeClr val="bg1"/>
                </a:solidFill>
                <a:latin typeface="+mn-lt"/>
              </a:defRPr>
            </a:lvl1pPr>
          </a:lstStyle>
          <a:p>
            <a:pPr lvl="0"/>
            <a:r>
              <a:rPr lang="en-US"/>
              <a:t>Speaker Name</a:t>
            </a:r>
          </a:p>
        </p:txBody>
      </p:sp>
      <p:sp>
        <p:nvSpPr>
          <p:cNvPr id="3" name="Picture Placeholder 2"/>
          <p:cNvSpPr>
            <a:spLocks noGrp="1"/>
          </p:cNvSpPr>
          <p:nvPr>
            <p:ph type="pic" sz="quarter" idx="11" hasCustomPrompt="1"/>
          </p:nvPr>
        </p:nvSpPr>
        <p:spPr>
          <a:xfrm>
            <a:off x="3007895" y="2613395"/>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rgbClr val="FFFFFF">
                    <a:lumMod val="95000"/>
                  </a:srgbClr>
                </a:solidFill>
                <a:effectLst>
                  <a:outerShdw dist="12700" dir="5400000" algn="tl" rotWithShape="0">
                    <a:srgbClr val="353945">
                      <a:lumMod val="75000"/>
                      <a:alpha val="50000"/>
                    </a:srgbClr>
                  </a:outerShdw>
                </a:effectLs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rgbClr val="FFFFFF">
                    <a:lumMod val="95000"/>
                  </a:srgbClr>
                </a:solidFill>
                <a:effectLst>
                  <a:outerShdw dist="12700" dir="5400000" algn="tl" rotWithShape="0">
                    <a:srgbClr val="353945">
                      <a:lumMod val="75000"/>
                      <a:alpha val="50000"/>
                    </a:srgbClr>
                  </a:outerShdw>
                </a:effectLs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20" name="Text Placeholder 19"/>
          <p:cNvSpPr>
            <a:spLocks noGrp="1"/>
          </p:cNvSpPr>
          <p:nvPr>
            <p:ph type="body" sz="quarter" idx="12" hasCustomPrompt="1"/>
          </p:nvPr>
        </p:nvSpPr>
        <p:spPr>
          <a:xfrm>
            <a:off x="4284452" y="3056960"/>
            <a:ext cx="4480560" cy="571592"/>
          </a:xfrm>
          <a:prstGeom prst="rect">
            <a:avLst/>
          </a:prstGeom>
        </p:spPr>
        <p:txBody>
          <a:bodyPr/>
          <a:lstStyle>
            <a:lvl1pPr marL="0" indent="0">
              <a:buNone/>
              <a:defRPr lang="en-US" sz="14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10" name="Picture Placeholder 2"/>
          <p:cNvSpPr>
            <a:spLocks noGrp="1"/>
          </p:cNvSpPr>
          <p:nvPr>
            <p:ph type="pic" sz="quarter" idx="13" hasCustomPrompt="1"/>
          </p:nvPr>
        </p:nvSpPr>
        <p:spPr>
          <a:xfrm>
            <a:off x="3007895" y="1401548"/>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1848214"/>
            <a:ext cx="4480560" cy="569515"/>
          </a:xfrm>
          <a:prstGeom prst="rect">
            <a:avLst/>
          </a:prstGeom>
        </p:spPr>
        <p:txBody>
          <a:bodyPr/>
          <a:lstStyle>
            <a:lvl1pPr marL="0" indent="0">
              <a:buNone/>
              <a:defRPr sz="14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4" name="Text Placeholder 3"/>
          <p:cNvSpPr>
            <a:spLocks noGrp="1"/>
          </p:cNvSpPr>
          <p:nvPr>
            <p:ph type="body" sz="quarter" idx="21" hasCustomPrompt="1"/>
          </p:nvPr>
        </p:nvSpPr>
        <p:spPr>
          <a:xfrm>
            <a:off x="4284452" y="1507740"/>
            <a:ext cx="4480560" cy="340475"/>
          </a:xfrm>
          <a:prstGeom prst="rect">
            <a:avLst/>
          </a:prstGeom>
        </p:spPr>
        <p:txBody>
          <a:bodyPr/>
          <a:lstStyle>
            <a:lvl1pPr marL="0" indent="0">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speak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84452" y="1506735"/>
            <a:ext cx="4480560" cy="341534"/>
          </a:xfrm>
        </p:spPr>
        <p:txBody>
          <a:bodyPr vert="horz" lIns="91440" tIns="45720" rIns="91440" bIns="45720" rtlCol="0" anchor="ctr">
            <a:noAutofit/>
          </a:bodyPr>
          <a:lstStyle>
            <a:lvl1pPr algn="l">
              <a:defRPr lang="en-US" sz="2000" spc="0" baseline="0" dirty="0">
                <a:solidFill>
                  <a:schemeClr val="bg1"/>
                </a:solidFill>
                <a:latin typeface="+mn-lt"/>
              </a:defRPr>
            </a:lvl1pPr>
          </a:lstStyle>
          <a:p>
            <a:pPr lvl="0"/>
            <a:r>
              <a:rPr lang="en-US"/>
              <a:t>Speaker Name</a:t>
            </a:r>
          </a:p>
        </p:txBody>
      </p:sp>
      <p:sp>
        <p:nvSpPr>
          <p:cNvPr id="3" name="Picture Placeholder 2"/>
          <p:cNvSpPr>
            <a:spLocks noGrp="1"/>
          </p:cNvSpPr>
          <p:nvPr>
            <p:ph type="pic" sz="quarter" idx="11" hasCustomPrompt="1"/>
          </p:nvPr>
        </p:nvSpPr>
        <p:spPr>
          <a:xfrm>
            <a:off x="3007895" y="1404704"/>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grpSp>
        <p:nvGrpSpPr>
          <p:cNvPr id="6" name="Group 5"/>
          <p:cNvGrpSpPr/>
          <p:nvPr userDrawn="1"/>
        </p:nvGrpSpPr>
        <p:grpSpPr>
          <a:xfrm>
            <a:off x="-416208" y="-452432"/>
            <a:ext cx="3187689" cy="6912835"/>
            <a:chOff x="-416208" y="90652"/>
            <a:chExt cx="3187689" cy="6912835"/>
          </a:xfrm>
        </p:grpSpPr>
        <p:sp>
          <p:nvSpPr>
            <p:cNvPr id="7" name="Triangle 53"/>
            <p:cNvSpPr/>
            <p:nvPr/>
          </p:nvSpPr>
          <p:spPr>
            <a:xfrm rot="5400000">
              <a:off x="-1785385" y="1459829"/>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sp>
          <p:nvSpPr>
            <p:cNvPr id="8" name="Triangle 53"/>
            <p:cNvSpPr/>
            <p:nvPr/>
          </p:nvSpPr>
          <p:spPr>
            <a:xfrm rot="5400000">
              <a:off x="-1369176" y="2862830"/>
              <a:ext cx="5509834" cy="2771480"/>
            </a:xfrm>
            <a:custGeom>
              <a:avLst/>
              <a:gdLst>
                <a:gd name="connsiteX0" fmla="*/ 0 w 7178976"/>
                <a:gd name="connsiteY0" fmla="*/ 2771480 h 2771480"/>
                <a:gd name="connsiteX1" fmla="*/ 3589488 w 7178976"/>
                <a:gd name="connsiteY1" fmla="*/ 0 h 2771480"/>
                <a:gd name="connsiteX2" fmla="*/ 7178976 w 7178976"/>
                <a:gd name="connsiteY2" fmla="*/ 2771480 h 2771480"/>
                <a:gd name="connsiteX3" fmla="*/ 0 w 7178976"/>
                <a:gd name="connsiteY3" fmla="*/ 2771480 h 2771480"/>
                <a:gd name="connsiteX0" fmla="*/ 0 w 6047759"/>
                <a:gd name="connsiteY0" fmla="*/ 2771480 h 2771480"/>
                <a:gd name="connsiteX1" fmla="*/ 2458271 w 6047759"/>
                <a:gd name="connsiteY1" fmla="*/ 0 h 2771480"/>
                <a:gd name="connsiteX2" fmla="*/ 6047759 w 6047759"/>
                <a:gd name="connsiteY2" fmla="*/ 2771480 h 2771480"/>
                <a:gd name="connsiteX3" fmla="*/ 0 w 6047759"/>
                <a:gd name="connsiteY3" fmla="*/ 2771480 h 2771480"/>
                <a:gd name="connsiteX0" fmla="*/ 0 w 5171069"/>
                <a:gd name="connsiteY0" fmla="*/ 2771480 h 2771480"/>
                <a:gd name="connsiteX1" fmla="*/ 2458271 w 5171069"/>
                <a:gd name="connsiteY1" fmla="*/ 0 h 2771480"/>
                <a:gd name="connsiteX2" fmla="*/ 5171069 w 5171069"/>
                <a:gd name="connsiteY2" fmla="*/ 2686639 h 2771480"/>
                <a:gd name="connsiteX3" fmla="*/ 0 w 5171069"/>
                <a:gd name="connsiteY3" fmla="*/ 2771480 h 2771480"/>
                <a:gd name="connsiteX0" fmla="*/ 0 w 5265340"/>
                <a:gd name="connsiteY0" fmla="*/ 2771480 h 2771480"/>
                <a:gd name="connsiteX1" fmla="*/ 2458271 w 5265340"/>
                <a:gd name="connsiteY1" fmla="*/ 0 h 2771480"/>
                <a:gd name="connsiteX2" fmla="*/ 5265340 w 5265340"/>
                <a:gd name="connsiteY2" fmla="*/ 2771480 h 2771480"/>
                <a:gd name="connsiteX3" fmla="*/ 0 w 5265340"/>
                <a:gd name="connsiteY3" fmla="*/ 2771480 h 2771480"/>
                <a:gd name="connsiteX0" fmla="*/ 0 w 5638710"/>
                <a:gd name="connsiteY0" fmla="*/ 2771480 h 2771480"/>
                <a:gd name="connsiteX1" fmla="*/ 2831641 w 5638710"/>
                <a:gd name="connsiteY1" fmla="*/ 0 h 2771480"/>
                <a:gd name="connsiteX2" fmla="*/ 5638710 w 5638710"/>
                <a:gd name="connsiteY2" fmla="*/ 2771480 h 2771480"/>
                <a:gd name="connsiteX3" fmla="*/ 0 w 5638710"/>
                <a:gd name="connsiteY3" fmla="*/ 2771480 h 2771480"/>
              </a:gdLst>
              <a:ahLst/>
              <a:cxnLst>
                <a:cxn ang="0">
                  <a:pos x="connsiteX0" y="connsiteY0"/>
                </a:cxn>
                <a:cxn ang="0">
                  <a:pos x="connsiteX1" y="connsiteY1"/>
                </a:cxn>
                <a:cxn ang="0">
                  <a:pos x="connsiteX2" y="connsiteY2"/>
                </a:cxn>
                <a:cxn ang="0">
                  <a:pos x="connsiteX3" y="connsiteY3"/>
                </a:cxn>
              </a:cxnLst>
              <a:rect l="l" t="t" r="r" b="b"/>
              <a:pathLst>
                <a:path w="5638710" h="2771480">
                  <a:moveTo>
                    <a:pt x="0" y="2771480"/>
                  </a:moveTo>
                  <a:lnTo>
                    <a:pt x="2831641" y="0"/>
                  </a:lnTo>
                  <a:lnTo>
                    <a:pt x="5638710" y="2771480"/>
                  </a:lnTo>
                  <a:lnTo>
                    <a:pt x="0" y="2771480"/>
                  </a:lnTo>
                  <a:close/>
                </a:path>
              </a:pathLst>
            </a:custGeom>
            <a:solidFill>
              <a:schemeClr val="tx2">
                <a:lumMod val="75000"/>
              </a:schemeClr>
            </a:solidFill>
            <a:effectLst/>
          </p:spPr>
          <p:txBody>
            <a:bodyPr wrap="square" rtlCol="0" anchor="ctr">
              <a:noAutofit/>
            </a:bodyPr>
            <a:lstStyle/>
            <a:p>
              <a:pPr algn="ctr"/>
              <a:endParaRPr lang="en-US" sz="2000" b="0" i="0" dirty="0">
                <a:solidFill>
                  <a:schemeClr val="bg1">
                    <a:lumMod val="95000"/>
                  </a:schemeClr>
                </a:solidFill>
                <a:effectLst>
                  <a:outerShdw dist="12700" dir="5400000" algn="tl" rotWithShape="0">
                    <a:schemeClr val="tx2">
                      <a:lumMod val="75000"/>
                      <a:alpha val="50000"/>
                    </a:schemeClr>
                  </a:outerShdw>
                </a:effectLst>
                <a:latin typeface="+mn-lt"/>
                <a:cs typeface="Univers Com 45 Light" charset="0"/>
              </a:endParaRPr>
            </a:p>
          </p:txBody>
        </p:sp>
      </p:grpSp>
      <p:pic>
        <p:nvPicPr>
          <p:cNvPr id="11" name="Picture 10"/>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8247" t="12604" r="58332" b="-2"/>
          <a:stretch/>
        </p:blipFill>
        <p:spPr>
          <a:xfrm rot="18900000" flipV="1">
            <a:off x="-436690" y="-1784845"/>
            <a:ext cx="2035525" cy="9829927"/>
          </a:xfrm>
          <a:prstGeom prst="rect">
            <a:avLst/>
          </a:prstGeom>
        </p:spPr>
      </p:pic>
      <p:sp>
        <p:nvSpPr>
          <p:cNvPr id="20" name="Text Placeholder 19"/>
          <p:cNvSpPr>
            <a:spLocks noGrp="1"/>
          </p:cNvSpPr>
          <p:nvPr>
            <p:ph type="body" sz="quarter" idx="12" hasCustomPrompt="1"/>
          </p:nvPr>
        </p:nvSpPr>
        <p:spPr>
          <a:xfrm>
            <a:off x="4284452" y="1848269"/>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10" name="Picture Placeholder 2"/>
          <p:cNvSpPr>
            <a:spLocks noGrp="1"/>
          </p:cNvSpPr>
          <p:nvPr>
            <p:ph type="pic" sz="quarter" idx="13" hasCustomPrompt="1"/>
          </p:nvPr>
        </p:nvSpPr>
        <p:spPr>
          <a:xfrm>
            <a:off x="3007895" y="192857"/>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14" name="Picture Placeholder 2"/>
          <p:cNvSpPr>
            <a:spLocks noGrp="1"/>
          </p:cNvSpPr>
          <p:nvPr>
            <p:ph type="pic" sz="quarter" idx="15" hasCustomPrompt="1"/>
          </p:nvPr>
        </p:nvSpPr>
        <p:spPr>
          <a:xfrm>
            <a:off x="3007895" y="3828397"/>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1" name="Picture Placeholder 2"/>
          <p:cNvSpPr>
            <a:spLocks noGrp="1"/>
          </p:cNvSpPr>
          <p:nvPr>
            <p:ph type="pic" sz="quarter" idx="17" hasCustomPrompt="1"/>
          </p:nvPr>
        </p:nvSpPr>
        <p:spPr>
          <a:xfrm>
            <a:off x="3007895" y="2616551"/>
            <a:ext cx="1129974" cy="1129974"/>
          </a:xfrm>
          <a:prstGeom prst="ellipse">
            <a:avLst/>
          </a:prstGeom>
          <a:ln w="12700">
            <a:solidFill>
              <a:srgbClr val="282A34"/>
            </a:solidFill>
          </a:ln>
        </p:spPr>
        <p:txBody>
          <a:bodyPr/>
          <a:lstStyle>
            <a:lvl1pPr marL="0" indent="0" algn="ctr">
              <a:buNone/>
              <a:defRPr sz="1200" baseline="0">
                <a:latin typeface="+mn-lt"/>
              </a:defRPr>
            </a:lvl1pPr>
          </a:lstStyle>
          <a:p>
            <a:r>
              <a:rPr lang="en-US"/>
              <a:t>Place Speaker Portrait Here</a:t>
            </a:r>
          </a:p>
        </p:txBody>
      </p:sp>
      <p:sp>
        <p:nvSpPr>
          <p:cNvPr id="26" name="Text Placeholder 19"/>
          <p:cNvSpPr>
            <a:spLocks noGrp="1"/>
          </p:cNvSpPr>
          <p:nvPr>
            <p:ph type="body" sz="quarter" idx="18" hasCustomPrompt="1"/>
          </p:nvPr>
        </p:nvSpPr>
        <p:spPr>
          <a:xfrm>
            <a:off x="4284452" y="639523"/>
            <a:ext cx="4480560" cy="569515"/>
          </a:xfrm>
          <a:prstGeom prst="rect">
            <a:avLst/>
          </a:prstGeom>
        </p:spPr>
        <p:txBody>
          <a:bodyPr/>
          <a:lstStyle>
            <a:lvl1pPr marL="0" indent="0">
              <a:buNone/>
              <a:defRPr sz="1600">
                <a:latin typeface="+mn-lt"/>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lvl="0"/>
            <a:r>
              <a:rPr lang="en-US"/>
              <a:t>Title</a:t>
            </a:r>
          </a:p>
          <a:p>
            <a:pPr lvl="0"/>
            <a:r>
              <a:rPr lang="en-US"/>
              <a:t>COMPANY</a:t>
            </a:r>
          </a:p>
        </p:txBody>
      </p:sp>
      <p:sp>
        <p:nvSpPr>
          <p:cNvPr id="28" name="Text Placeholder 19"/>
          <p:cNvSpPr>
            <a:spLocks noGrp="1"/>
          </p:cNvSpPr>
          <p:nvPr>
            <p:ph type="body" sz="quarter" idx="19" hasCustomPrompt="1"/>
          </p:nvPr>
        </p:nvSpPr>
        <p:spPr>
          <a:xfrm>
            <a:off x="4284452" y="3064607"/>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30" name="Text Placeholder 19"/>
          <p:cNvSpPr>
            <a:spLocks noGrp="1"/>
          </p:cNvSpPr>
          <p:nvPr>
            <p:ph type="body" sz="quarter" idx="20" hasCustomPrompt="1"/>
          </p:nvPr>
        </p:nvSpPr>
        <p:spPr>
          <a:xfrm>
            <a:off x="4284452" y="4276453"/>
            <a:ext cx="4480560" cy="571592"/>
          </a:xfrm>
          <a:prstGeom prst="rect">
            <a:avLst/>
          </a:prstGeom>
        </p:spPr>
        <p:txBody>
          <a:bodyPr/>
          <a:lstStyle>
            <a:lvl1pPr marL="0" indent="0">
              <a:buNone/>
              <a:defRPr lang="en-US" sz="1600" kern="1200" dirty="0" smtClean="0">
                <a:solidFill>
                  <a:srgbClr val="F5F5F5"/>
                </a:solidFill>
                <a:latin typeface="+mn-lt"/>
                <a:ea typeface="ＭＳ Ｐゴシック" charset="0"/>
                <a:cs typeface="Univers LT Std 55"/>
              </a:defRPr>
            </a:lvl1pPr>
            <a:lvl2pPr marL="326529" indent="0">
              <a:buNone/>
              <a:defRPr sz="1400">
                <a:latin typeface="+mn-lt"/>
              </a:defRPr>
            </a:lvl2pPr>
            <a:lvl3pPr marL="653355" indent="0">
              <a:buNone/>
              <a:defRPr sz="1400">
                <a:latin typeface="+mn-lt"/>
              </a:defRPr>
            </a:lvl3pPr>
            <a:lvl4pPr marL="979884" indent="0">
              <a:buNone/>
              <a:defRPr sz="1400">
                <a:latin typeface="+mn-lt"/>
              </a:defRPr>
            </a:lvl4pPr>
            <a:lvl5pPr marL="1305818" indent="0">
              <a:buNone/>
              <a:defRPr sz="1400">
                <a:latin typeface="+mn-lt"/>
              </a:defRPr>
            </a:lvl5pPr>
          </a:lstStyle>
          <a:p>
            <a:pPr marL="0" lvl="0" indent="0" algn="l" defTabSz="325636" rtl="0" eaLnBrk="1" fontAlgn="base" hangingPunct="1">
              <a:spcBef>
                <a:spcPct val="20000"/>
              </a:spcBef>
              <a:spcAft>
                <a:spcPct val="0"/>
              </a:spcAft>
              <a:buFont typeface="Arial" charset="0"/>
              <a:buNone/>
            </a:pPr>
            <a:r>
              <a:rPr lang="en-US"/>
              <a:t>Title</a:t>
            </a:r>
          </a:p>
          <a:p>
            <a:pPr lvl="0"/>
            <a:r>
              <a:rPr lang="en-US"/>
              <a:t>COMPANY</a:t>
            </a:r>
          </a:p>
        </p:txBody>
      </p:sp>
      <p:sp>
        <p:nvSpPr>
          <p:cNvPr id="4" name="Text Placeholder 3"/>
          <p:cNvSpPr>
            <a:spLocks noGrp="1"/>
          </p:cNvSpPr>
          <p:nvPr>
            <p:ph type="body" sz="quarter" idx="21" hasCustomPrompt="1"/>
          </p:nvPr>
        </p:nvSpPr>
        <p:spPr>
          <a:xfrm>
            <a:off x="4284452" y="299049"/>
            <a:ext cx="4480560" cy="340475"/>
          </a:xfrm>
          <a:prstGeom prst="rect">
            <a:avLst/>
          </a:prstGeom>
        </p:spPr>
        <p:txBody>
          <a:bodyPr/>
          <a:lstStyle>
            <a:lvl1pPr marL="0" indent="0">
              <a:buNone/>
              <a:defRPr lang="en-US" sz="2000" b="0" i="0" u="none" kern="1200" spc="0" baseline="0" dirty="0">
                <a:solidFill>
                  <a:schemeClr val="bg1"/>
                </a:solidFill>
                <a:effectLst/>
                <a:latin typeface="+mn-lt"/>
                <a:ea typeface="Univers Com 45 Light" charset="0"/>
                <a:cs typeface="Univers Com 45 Light" charset="0"/>
              </a:defRPr>
            </a:lvl1pPr>
            <a:lvl5pPr marL="1468636" marR="0" indent="-162818" algn="l" defTabSz="325636" rtl="0" eaLnBrk="1" fontAlgn="base" latinLnBrk="0" hangingPunct="1">
              <a:lnSpc>
                <a:spcPct val="100000"/>
              </a:lnSpc>
              <a:spcBef>
                <a:spcPct val="20000"/>
              </a:spcBef>
              <a:spcAft>
                <a:spcPct val="0"/>
              </a:spcAft>
              <a:buClrTx/>
              <a:buSzTx/>
              <a:buFont typeface="Arial" charset="0"/>
              <a:buChar char="»"/>
              <a:tabLst/>
              <a:defRPr/>
            </a:lvl5pPr>
          </a:lstStyle>
          <a:p>
            <a:pPr lvl="0" algn="l" defTabSz="325636" rtl="0" eaLnBrk="1" fontAlgn="base" hangingPunct="1">
              <a:spcBef>
                <a:spcPct val="0"/>
              </a:spcBef>
              <a:spcAft>
                <a:spcPct val="0"/>
              </a:spcAft>
            </a:pPr>
            <a:r>
              <a:rPr lang="en-US"/>
              <a:t>Speaker Name</a:t>
            </a:r>
          </a:p>
        </p:txBody>
      </p:sp>
      <p:sp>
        <p:nvSpPr>
          <p:cNvPr id="34" name="Text Placeholder 33"/>
          <p:cNvSpPr>
            <a:spLocks noGrp="1"/>
          </p:cNvSpPr>
          <p:nvPr>
            <p:ph type="body" sz="quarter" idx="22" hasCustomPrompt="1"/>
          </p:nvPr>
        </p:nvSpPr>
        <p:spPr>
          <a:xfrm>
            <a:off x="4284452" y="2723073"/>
            <a:ext cx="4480349" cy="341534"/>
          </a:xfrm>
          <a:prstGeom prst="rect">
            <a:avLst/>
          </a:prstGeom>
          <a:noFill/>
        </p:spPr>
        <p:txBody>
          <a:bodyPr vert="horz" lIns="91440" tIns="45720" rIns="91440" bIns="45720" rtlCol="0" anchor="ctr">
            <a:noAutofit/>
          </a:bodyPr>
          <a:lstStyle>
            <a:lvl1pPr marL="0" indent="0">
              <a:buNone/>
              <a:defRPr lang="en-US" sz="2000" b="0" i="0" u="none" spc="0" baseline="0" dirty="0">
                <a:solidFill>
                  <a:schemeClr val="bg1"/>
                </a:solidFill>
                <a:effectLst/>
                <a:latin typeface="+mn-lt"/>
                <a:ea typeface="Univers Com 45 Light" charset="0"/>
                <a:cs typeface="Univers Com 45 Light" charset="0"/>
              </a:defRPr>
            </a:lvl1pPr>
          </a:lstStyle>
          <a:p>
            <a:pPr lvl="0">
              <a:spcBef>
                <a:spcPct val="0"/>
              </a:spcBef>
            </a:pPr>
            <a:r>
              <a:rPr lang="en-US"/>
              <a:t>Speaker Name</a:t>
            </a:r>
          </a:p>
        </p:txBody>
      </p:sp>
      <p:sp>
        <p:nvSpPr>
          <p:cNvPr id="37" name="Text Placeholder 36"/>
          <p:cNvSpPr>
            <a:spLocks noGrp="1"/>
          </p:cNvSpPr>
          <p:nvPr>
            <p:ph type="body" sz="quarter" idx="23" hasCustomPrompt="1"/>
          </p:nvPr>
        </p:nvSpPr>
        <p:spPr>
          <a:xfrm>
            <a:off x="4284665" y="3934919"/>
            <a:ext cx="4480136" cy="341534"/>
          </a:xfrm>
          <a:prstGeom prst="rect">
            <a:avLst/>
          </a:prstGeom>
          <a:noFill/>
        </p:spPr>
        <p:txBody>
          <a:bodyPr vert="horz" lIns="91440" tIns="45720" rIns="91440" bIns="45720" rtlCol="0" anchor="ctr">
            <a:noAutofit/>
          </a:bodyPr>
          <a:lstStyle>
            <a:lvl1pPr marL="244078" indent="-244078">
              <a:buNone/>
              <a:defRPr lang="en-US" sz="2000" b="0" i="0" u="none" spc="0" baseline="0" dirty="0">
                <a:solidFill>
                  <a:schemeClr val="bg1"/>
                </a:solidFill>
                <a:effectLst/>
                <a:latin typeface="+mn-lt"/>
                <a:ea typeface="Univers Com 45 Light" charset="0"/>
                <a:cs typeface="Univers Com 45 Light" charset="0"/>
              </a:defRPr>
            </a:lvl1pPr>
          </a:lstStyle>
          <a:p>
            <a:pPr marL="0" lvl="0" indent="0">
              <a:spcBef>
                <a:spcPct val="0"/>
              </a:spcBef>
            </a:pPr>
            <a:r>
              <a:rPr lang="en-US"/>
              <a:t>Speaker Name</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xtern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07126"/>
            <a:ext cx="8223978" cy="723069"/>
          </a:xfrm>
        </p:spPr>
        <p:txBody>
          <a:bodyPr>
            <a:normAutofit/>
          </a:bodyPr>
          <a:lstStyle>
            <a:lvl1pPr algn="l">
              <a:defRPr sz="1533"/>
            </a:lvl1pPr>
          </a:lstStyle>
          <a:p>
            <a:r>
              <a:rPr lang="en-US"/>
              <a:t>Master title style</a:t>
            </a: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grey bump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0" y="2192669"/>
            <a:ext cx="9144000" cy="395846"/>
          </a:xfrm>
          <a:prstGeom prst="rect">
            <a:avLst/>
          </a:prstGeom>
          <a:effectLst/>
        </p:spPr>
        <p:txBody>
          <a:bodyPr vert="horz" lIns="91435" tIns="45717" rIns="91435" bIns="45717" rtlCol="0" anchor="ctr">
            <a:noAutofit/>
          </a:bodyPr>
          <a:lstStyle>
            <a:lvl1pPr marL="342900" indent="-342900" algn="ctr">
              <a:buNone/>
              <a:defRPr kumimoji="0" lang="en-US" sz="2300" b="0" i="0" u="none" strike="noStrike" cap="none" spc="0" normalizeH="0" baseline="0" dirty="0">
                <a:ln>
                  <a:noFill/>
                </a:ln>
                <a:solidFill>
                  <a:sysClr val="window" lastClr="FFFFFF">
                    <a:lumMod val="95000"/>
                  </a:sysClr>
                </a:solidFill>
                <a:effectLst>
                  <a:outerShdw dist="12700" dir="5400000" algn="tl" rotWithShape="0">
                    <a:srgbClr val="000000">
                      <a:alpha val="50000"/>
                    </a:srgbClr>
                  </a:outerShdw>
                </a:effectLst>
                <a:uLnTx/>
                <a:uFillTx/>
                <a:latin typeface="Univers Com 45 Light"/>
                <a:ea typeface="+mj-ea"/>
                <a:cs typeface="Univers Com 45 Light" charset="0"/>
              </a:defRPr>
            </a:lvl1pPr>
          </a:lstStyle>
          <a:p>
            <a:pPr marL="0" marR="0" lvl="0" indent="0" algn="ctr" defTabSz="457174" fontAlgn="auto">
              <a:lnSpc>
                <a:spcPct val="100000"/>
              </a:lnSpc>
              <a:spcBef>
                <a:spcPct val="0"/>
              </a:spcBef>
              <a:spcAft>
                <a:spcPts val="0"/>
              </a:spcAft>
              <a:buClrTx/>
              <a:buSzTx/>
              <a:tabLst/>
            </a:pPr>
            <a:r>
              <a:rPr lang="en-US" dirty="0"/>
              <a:t>Speaker Name</a:t>
            </a:r>
          </a:p>
        </p:txBody>
      </p:sp>
      <p:sp>
        <p:nvSpPr>
          <p:cNvPr id="16" name="Text Placeholder 15"/>
          <p:cNvSpPr>
            <a:spLocks noGrp="1"/>
          </p:cNvSpPr>
          <p:nvPr>
            <p:ph type="body" sz="quarter" idx="11" hasCustomPrompt="1"/>
          </p:nvPr>
        </p:nvSpPr>
        <p:spPr>
          <a:xfrm>
            <a:off x="0" y="2597039"/>
            <a:ext cx="9144000" cy="511679"/>
          </a:xfrm>
          <a:prstGeom prst="rect">
            <a:avLst/>
          </a:prstGeom>
        </p:spPr>
        <p:txBody>
          <a:bodyPr vert="horz">
            <a:spAutoFit/>
          </a:bodyPr>
          <a:lstStyle>
            <a:lvl1pPr marL="0" indent="0" algn="ctr">
              <a:lnSpc>
                <a:spcPct val="90000"/>
              </a:lnSpc>
              <a:buNone/>
              <a:defRPr sz="1500" b="0" i="0">
                <a:solidFill>
                  <a:schemeClr val="bg1">
                    <a:lumMod val="95000"/>
                  </a:schemeClr>
                </a:solidFill>
                <a:effectLst>
                  <a:outerShdw blurRad="50800" dist="12700" dir="5400000" algn="tl" rotWithShape="0">
                    <a:srgbClr val="000000">
                      <a:alpha val="50000"/>
                    </a:srgbClr>
                  </a:outerShdw>
                </a:effectLst>
                <a:latin typeface="Univers Com 45 Light"/>
                <a:cs typeface="Univers Com 45 Light"/>
              </a:defRPr>
            </a:lvl1pPr>
          </a:lstStyle>
          <a:p>
            <a:pPr lvl="0"/>
            <a:r>
              <a:rPr lang="en-US">
                <a:latin typeface="Arial"/>
                <a:cs typeface="Arial"/>
              </a:rPr>
              <a:t>Title</a:t>
            </a:r>
            <a:br>
              <a:rPr lang="en-US">
                <a:latin typeface="Arial"/>
                <a:cs typeface="Arial"/>
              </a:rPr>
            </a:br>
            <a:r>
              <a:rPr lang="en-US">
                <a:latin typeface="Arial"/>
                <a:cs typeface="Arial"/>
              </a:rPr>
              <a:t>Company</a:t>
            </a:r>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0" y="2192669"/>
            <a:ext cx="9144000" cy="395846"/>
          </a:xfrm>
          <a:prstGeom prst="rect">
            <a:avLst/>
          </a:prstGeom>
          <a:effectLst/>
        </p:spPr>
        <p:txBody>
          <a:bodyPr vert="horz" lIns="91435" tIns="45717" rIns="91435" bIns="45717" rtlCol="0" anchor="ctr">
            <a:noAutofit/>
          </a:bodyPr>
          <a:lstStyle>
            <a:lvl1pPr marL="342900" indent="-342900" algn="ctr">
              <a:buNone/>
              <a:defRPr kumimoji="0" lang="en-US" sz="2300" b="0" i="0" u="none" strike="noStrike" cap="none" spc="0" normalizeH="0" baseline="0" dirty="0">
                <a:ln>
                  <a:noFill/>
                </a:ln>
                <a:solidFill>
                  <a:sysClr val="window" lastClr="FFFFFF">
                    <a:lumMod val="95000"/>
                  </a:sysClr>
                </a:solidFill>
                <a:effectLst>
                  <a:outerShdw dist="12700" dir="5400000" algn="tl" rotWithShape="0">
                    <a:srgbClr val="000000">
                      <a:alpha val="50000"/>
                    </a:srgbClr>
                  </a:outerShdw>
                </a:effectLst>
                <a:uLnTx/>
                <a:uFillTx/>
                <a:latin typeface="Univers Com 45 Light"/>
                <a:ea typeface="+mj-ea"/>
                <a:cs typeface="Univers Com 45 Light" charset="0"/>
              </a:defRPr>
            </a:lvl1pPr>
          </a:lstStyle>
          <a:p>
            <a:pPr marL="0" marR="0" lvl="0" indent="0" algn="ctr" defTabSz="457174" fontAlgn="auto">
              <a:lnSpc>
                <a:spcPct val="100000"/>
              </a:lnSpc>
              <a:spcBef>
                <a:spcPct val="0"/>
              </a:spcBef>
              <a:spcAft>
                <a:spcPts val="0"/>
              </a:spcAft>
              <a:buClrTx/>
              <a:buSzTx/>
              <a:tabLst/>
            </a:pPr>
            <a:r>
              <a:rPr lang="en-US" dirty="0"/>
              <a:t>Speaker Name</a:t>
            </a:r>
          </a:p>
        </p:txBody>
      </p:sp>
      <p:sp>
        <p:nvSpPr>
          <p:cNvPr id="16" name="Text Placeholder 15"/>
          <p:cNvSpPr>
            <a:spLocks noGrp="1"/>
          </p:cNvSpPr>
          <p:nvPr>
            <p:ph type="body" sz="quarter" idx="11" hasCustomPrompt="1"/>
          </p:nvPr>
        </p:nvSpPr>
        <p:spPr>
          <a:xfrm>
            <a:off x="0" y="2597039"/>
            <a:ext cx="9144000" cy="511679"/>
          </a:xfrm>
          <a:prstGeom prst="rect">
            <a:avLst/>
          </a:prstGeom>
        </p:spPr>
        <p:txBody>
          <a:bodyPr vert="horz">
            <a:spAutoFit/>
          </a:bodyPr>
          <a:lstStyle>
            <a:lvl1pPr marL="0" indent="0" algn="ctr">
              <a:lnSpc>
                <a:spcPct val="90000"/>
              </a:lnSpc>
              <a:buNone/>
              <a:defRPr sz="1500" b="0" i="0">
                <a:solidFill>
                  <a:schemeClr val="bg1">
                    <a:lumMod val="95000"/>
                  </a:schemeClr>
                </a:solidFill>
                <a:effectLst>
                  <a:outerShdw blurRad="50800" dist="12700" dir="5400000" algn="tl" rotWithShape="0">
                    <a:srgbClr val="000000">
                      <a:alpha val="50000"/>
                    </a:srgbClr>
                  </a:outerShdw>
                </a:effectLst>
                <a:latin typeface="Univers Com 45 Light"/>
                <a:cs typeface="Univers Com 45 Light"/>
              </a:defRPr>
            </a:lvl1pPr>
          </a:lstStyle>
          <a:p>
            <a:pPr lvl="0"/>
            <a:r>
              <a:rPr lang="en-US">
                <a:latin typeface="Arial"/>
                <a:cs typeface="Arial"/>
              </a:rPr>
              <a:t>Title</a:t>
            </a:r>
            <a:br>
              <a:rPr lang="en-US">
                <a:latin typeface="Arial"/>
                <a:cs typeface="Arial"/>
              </a:rPr>
            </a:br>
            <a:r>
              <a:rPr lang="en-US">
                <a:latin typeface="Arial"/>
                <a:cs typeface="Arial"/>
              </a:rPr>
              <a:t>Company</a:t>
            </a:r>
            <a:endParaRPr lang="en-US"/>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3" name="Text Placeholder 9"/>
          <p:cNvSpPr>
            <a:spLocks noGrp="1"/>
          </p:cNvSpPr>
          <p:nvPr>
            <p:ph type="body" sz="quarter" idx="10" hasCustomPrompt="1"/>
          </p:nvPr>
        </p:nvSpPr>
        <p:spPr>
          <a:xfrm>
            <a:off x="0" y="2192669"/>
            <a:ext cx="9144000" cy="395846"/>
          </a:xfrm>
          <a:prstGeom prst="rect">
            <a:avLst/>
          </a:prstGeom>
          <a:effectLst/>
        </p:spPr>
        <p:txBody>
          <a:bodyPr vert="horz" lIns="91435" tIns="45717" rIns="91435" bIns="45717" rtlCol="0" anchor="ctr">
            <a:noAutofit/>
          </a:bodyPr>
          <a:lstStyle>
            <a:lvl1pPr marL="342900" indent="-342900" algn="ctr">
              <a:buNone/>
              <a:defRPr kumimoji="0" lang="en-US" sz="2300" b="0" i="0" u="none" strike="noStrike" cap="none" spc="0" normalizeH="0" baseline="0" dirty="0">
                <a:ln>
                  <a:noFill/>
                </a:ln>
                <a:solidFill>
                  <a:sysClr val="window" lastClr="FFFFFF">
                    <a:lumMod val="95000"/>
                  </a:sysClr>
                </a:solidFill>
                <a:effectLst>
                  <a:outerShdw dist="12700" dir="5400000" algn="tl" rotWithShape="0">
                    <a:srgbClr val="000000">
                      <a:alpha val="50000"/>
                    </a:srgbClr>
                  </a:outerShdw>
                </a:effectLst>
                <a:uLnTx/>
                <a:uFillTx/>
                <a:latin typeface="Univers Com 45 Light"/>
                <a:ea typeface="+mj-ea"/>
                <a:cs typeface="Univers Com 45 Light" charset="0"/>
              </a:defRPr>
            </a:lvl1pPr>
          </a:lstStyle>
          <a:p>
            <a:pPr marL="0" marR="0" lvl="0" indent="0" algn="ctr" defTabSz="457174" fontAlgn="auto">
              <a:lnSpc>
                <a:spcPct val="100000"/>
              </a:lnSpc>
              <a:spcBef>
                <a:spcPct val="0"/>
              </a:spcBef>
              <a:spcAft>
                <a:spcPts val="0"/>
              </a:spcAft>
              <a:buClrTx/>
              <a:buSzTx/>
              <a:tabLst/>
            </a:pPr>
            <a:r>
              <a:rPr lang="en-US" dirty="0"/>
              <a:t>Speaker Name</a:t>
            </a:r>
          </a:p>
        </p:txBody>
      </p:sp>
      <p:sp>
        <p:nvSpPr>
          <p:cNvPr id="16" name="Text Placeholder 15"/>
          <p:cNvSpPr>
            <a:spLocks noGrp="1"/>
          </p:cNvSpPr>
          <p:nvPr>
            <p:ph type="body" sz="quarter" idx="11" hasCustomPrompt="1"/>
          </p:nvPr>
        </p:nvSpPr>
        <p:spPr>
          <a:xfrm>
            <a:off x="0" y="2597039"/>
            <a:ext cx="9144000" cy="511679"/>
          </a:xfrm>
          <a:prstGeom prst="rect">
            <a:avLst/>
          </a:prstGeom>
        </p:spPr>
        <p:txBody>
          <a:bodyPr vert="horz">
            <a:spAutoFit/>
          </a:bodyPr>
          <a:lstStyle>
            <a:lvl1pPr marL="0" indent="0" algn="ctr">
              <a:lnSpc>
                <a:spcPct val="90000"/>
              </a:lnSpc>
              <a:buNone/>
              <a:defRPr sz="1500" b="0" i="0">
                <a:solidFill>
                  <a:schemeClr val="bg1">
                    <a:lumMod val="95000"/>
                  </a:schemeClr>
                </a:solidFill>
                <a:effectLst>
                  <a:outerShdw blurRad="50800" dist="12700" dir="5400000" algn="tl" rotWithShape="0">
                    <a:srgbClr val="000000">
                      <a:alpha val="50000"/>
                    </a:srgbClr>
                  </a:outerShdw>
                </a:effectLst>
                <a:latin typeface="Univers Com 45 Light"/>
                <a:cs typeface="Univers Com 45 Light"/>
              </a:defRPr>
            </a:lvl1pPr>
          </a:lstStyle>
          <a:p>
            <a:pPr lvl="0"/>
            <a:r>
              <a:rPr lang="en-US">
                <a:latin typeface="Arial"/>
                <a:cs typeface="Arial"/>
              </a:rPr>
              <a:t>Title</a:t>
            </a:r>
            <a:br>
              <a:rPr lang="en-US">
                <a:latin typeface="Arial"/>
                <a:cs typeface="Arial"/>
              </a:rPr>
            </a:br>
            <a:r>
              <a:rPr lang="en-US">
                <a:latin typeface="Arial"/>
                <a:cs typeface="Arial"/>
              </a:rPr>
              <a:t>Company</a:t>
            </a:r>
            <a:endParaRPr lang="en-US"/>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Master title style</a:t>
            </a:r>
          </a:p>
        </p:txBody>
      </p:sp>
    </p:spTree>
    <p:extLst>
      <p:ext uri="{BB962C8B-B14F-4D97-AF65-F5344CB8AC3E}">
        <p14:creationId xmlns:p14="http://schemas.microsoft.com/office/powerpoint/2010/main" val="6080793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idx="1" hasCustomPrompt="1"/>
          </p:nvPr>
        </p:nvSpPr>
        <p:spPr>
          <a:xfrm>
            <a:off x="478333" y="841038"/>
            <a:ext cx="8165605" cy="3711756"/>
          </a:xfrm>
          <a:prstGeom prst="rect">
            <a:avLst/>
          </a:prstGeo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400" b="0" i="0">
                <a:latin typeface="+mn-lt"/>
                <a:cs typeface="Univers LT Std 45 Light"/>
              </a:defRPr>
            </a:lvl4pPr>
            <a:lvl5pPr>
              <a:defRPr sz="140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168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justified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849"/>
            <a:ext cx="8265381" cy="857250"/>
          </a:xfrm>
        </p:spPr>
        <p:txBody>
          <a:bodyPr/>
          <a:lstStyle>
            <a:lvl1pPr algn="l">
              <a:defRPr sz="2400">
                <a:solidFill>
                  <a:schemeClr val="bg1"/>
                </a:solidFill>
                <a:latin typeface="+mn-lt"/>
              </a:defRPr>
            </a:lvl1pPr>
          </a:lstStyle>
          <a:p>
            <a:r>
              <a:rPr lang="en-US"/>
              <a:t>Click to Edit Heading Text</a:t>
            </a:r>
          </a:p>
        </p:txBody>
      </p:sp>
    </p:spTree>
    <p:extLst>
      <p:ext uri="{BB962C8B-B14F-4D97-AF65-F5344CB8AC3E}">
        <p14:creationId xmlns:p14="http://schemas.microsoft.com/office/powerpoint/2010/main" val="1307907552"/>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1_Confidenti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lvl1pPr>
              <a:defRPr lang="en-US" dirty="0"/>
            </a:lvl1pPr>
          </a:lstStyle>
          <a:p>
            <a:pPr lvl="0"/>
            <a:r>
              <a:rPr lang="en-US"/>
              <a:t>Click to Edit Master Title Style</a:t>
            </a:r>
          </a:p>
        </p:txBody>
      </p:sp>
      <p:sp>
        <p:nvSpPr>
          <p:cNvPr id="5" name="Text Placeholder 2"/>
          <p:cNvSpPr>
            <a:spLocks noGrp="1"/>
          </p:cNvSpPr>
          <p:nvPr>
            <p:ph idx="1" hasCustomPrompt="1"/>
          </p:nvPr>
        </p:nvSpPr>
        <p:spPr>
          <a:xfrm>
            <a:off x="454025" y="731521"/>
            <a:ext cx="8229600" cy="3672205"/>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Tree>
    <p:extLst>
      <p:ext uri="{BB962C8B-B14F-4D97-AF65-F5344CB8AC3E}">
        <p14:creationId xmlns:p14="http://schemas.microsoft.com/office/powerpoint/2010/main" val="428031430"/>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Confidential_1 Heading w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21" name="Text Placeholder 6"/>
          <p:cNvSpPr>
            <a:spLocks noGrp="1"/>
          </p:cNvSpPr>
          <p:nvPr>
            <p:ph type="body" sz="quarter" idx="10" hasCustomPrompt="1"/>
          </p:nvPr>
        </p:nvSpPr>
        <p:spPr>
          <a:xfrm>
            <a:off x="454026" y="731520"/>
            <a:ext cx="8229600" cy="274320"/>
          </a:xfrm>
          <a:prstGeom prst="rect">
            <a:avLst/>
          </a:prstGeom>
        </p:spPr>
        <p:txBody>
          <a:bodyPr anchor="ctr"/>
          <a:lstStyle>
            <a:lvl1pPr marL="0" marR="0" indent="0" algn="l" defTabSz="914378"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378" rtl="0" eaLnBrk="1" fontAlgn="auto" latinLnBrk="0" hangingPunct="1">
              <a:lnSpc>
                <a:spcPct val="90000"/>
              </a:lnSpc>
              <a:spcBef>
                <a:spcPts val="1000"/>
              </a:spcBef>
              <a:spcAft>
                <a:spcPts val="0"/>
              </a:spcAft>
              <a:buClrTx/>
              <a:buSzTx/>
              <a:buFont typeface="Arial"/>
              <a:buNone/>
              <a:tabLst/>
              <a:defRPr/>
            </a:pPr>
            <a:r>
              <a:rPr lang="en-US"/>
              <a:t>Subhead Text</a:t>
            </a:r>
          </a:p>
        </p:txBody>
      </p:sp>
    </p:spTree>
    <p:extLst>
      <p:ext uri="{BB962C8B-B14F-4D97-AF65-F5344CB8AC3E}">
        <p14:creationId xmlns:p14="http://schemas.microsoft.com/office/powerpoint/2010/main" val="2001510207"/>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External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4025" y="731520"/>
            <a:ext cx="4041775" cy="3900805"/>
          </a:xfrm>
          <a:prstGeom prst="rect">
            <a:avLst/>
          </a:prstGeom>
        </p:spPr>
        <p:txBody>
          <a:bodyPr vert="horz" lIns="0" tIns="45717" rIns="0" bIns="45717" rtlCol="0">
            <a:noAutofit/>
          </a:bodyPr>
          <a:lstStyle>
            <a:lvl1pPr>
              <a:defRPr lang="en-US" dirty="0" smtClean="0"/>
            </a:lvl1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p:txBody>
      </p:sp>
      <p:sp>
        <p:nvSpPr>
          <p:cNvPr id="4" name="Content Placeholder 3"/>
          <p:cNvSpPr>
            <a:spLocks noGrp="1"/>
          </p:cNvSpPr>
          <p:nvPr>
            <p:ph sz="half" idx="2" hasCustomPrompt="1"/>
          </p:nvPr>
        </p:nvSpPr>
        <p:spPr>
          <a:xfrm>
            <a:off x="4648199" y="731520"/>
            <a:ext cx="4041775" cy="3900805"/>
          </a:xfrm>
          <a:prstGeom prst="rect">
            <a:avLst/>
          </a:prstGeom>
        </p:spPr>
        <p:txBody>
          <a:bodyPr vert="horz" lIns="0" tIns="45717" rIns="0" bIns="45717" rtlCol="0">
            <a:noAutofit/>
          </a:bodyPr>
          <a:lstStyle>
            <a:lvl1pPr marL="0" indent="0">
              <a:buNone/>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664483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External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9152994" cy="3281629"/>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 name="Title 1"/>
          <p:cNvSpPr>
            <a:spLocks noGrp="1"/>
          </p:cNvSpPr>
          <p:nvPr>
            <p:ph type="ctrTitle" hasCustomPrompt="1"/>
          </p:nvPr>
        </p:nvSpPr>
        <p:spPr>
          <a:xfrm>
            <a:off x="454025" y="841375"/>
            <a:ext cx="8235949" cy="1790700"/>
          </a:xfrm>
        </p:spPr>
        <p:txBody>
          <a:bodyPr anchor="b"/>
          <a:lstStyle>
            <a:lvl1pPr algn="ctr">
              <a:defRPr sz="28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454025" y="2632075"/>
            <a:ext cx="8235950" cy="568325"/>
          </a:xfrm>
          <a:prstGeom prst="rect">
            <a:avLst/>
          </a:prstGeom>
        </p:spPr>
        <p:txBody>
          <a:bodyPr/>
          <a:lstStyle>
            <a:lvl1pPr marL="0" marR="0" indent="0" algn="ctr" defTabSz="914400" rtl="0" eaLnBrk="1" fontAlgn="auto" latinLnBrk="0" hangingPunct="1">
              <a:lnSpc>
                <a:spcPts val="1600"/>
              </a:lnSpc>
              <a:spcBef>
                <a:spcPts val="1000"/>
              </a:spcBef>
              <a:spcAft>
                <a:spcPts val="0"/>
              </a:spcAft>
              <a:buClrTx/>
              <a:buSzTx/>
              <a:buFont typeface="Arial"/>
              <a:buNone/>
              <a:tabLst/>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7" name="Text Placeholder 16"/>
          <p:cNvSpPr>
            <a:spLocks noGrp="1"/>
          </p:cNvSpPr>
          <p:nvPr>
            <p:ph type="body" sz="quarter" idx="12" hasCustomPrompt="1"/>
          </p:nvPr>
        </p:nvSpPr>
        <p:spPr>
          <a:xfrm>
            <a:off x="454025" y="3473449"/>
            <a:ext cx="8235950" cy="311151"/>
          </a:xfrm>
          <a:prstGeom prst="rect">
            <a:avLst/>
          </a:prstGeo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563" algn="l"/>
                <a:tab pos="3708400" algn="l"/>
              </a:tabLst>
              <a:defRPr sz="1600">
                <a:solidFill>
                  <a:schemeClr val="bg2">
                    <a:lumMod val="50000"/>
                  </a:schemeClr>
                </a:solidFill>
              </a:defRPr>
            </a:lvl1pPr>
          </a:lstStyle>
          <a:p>
            <a:pPr algn="ctr">
              <a:spcAft>
                <a:spcPts val="600"/>
              </a:spcAft>
            </a:pPr>
            <a:r>
              <a:rPr lang="en-US" dirty="0">
                <a:solidFill>
                  <a:schemeClr val="tx1">
                    <a:lumMod val="50000"/>
                    <a:lumOff val="50000"/>
                  </a:schemeClr>
                </a:solidFill>
              </a:rPr>
              <a:t>Speaker</a:t>
            </a:r>
            <a:endParaRPr lang="en-US" sz="1400" dirty="0">
              <a:solidFill>
                <a:schemeClr val="bg1">
                  <a:lumMod val="65000"/>
                </a:schemeClr>
              </a:solidFill>
            </a:endParaRPr>
          </a:p>
        </p:txBody>
      </p:sp>
      <p:sp>
        <p:nvSpPr>
          <p:cNvPr id="21" name="Text Placeholder 20"/>
          <p:cNvSpPr>
            <a:spLocks noGrp="1"/>
          </p:cNvSpPr>
          <p:nvPr>
            <p:ph type="body" sz="quarter" idx="13" hasCustomPrompt="1"/>
          </p:nvPr>
        </p:nvSpPr>
        <p:spPr>
          <a:xfrm>
            <a:off x="454025" y="3784600"/>
            <a:ext cx="8235950" cy="347663"/>
          </a:xfrm>
          <a:prstGeom prst="rect">
            <a:avLst/>
          </a:prstGeom>
        </p:spPr>
        <p:txBody>
          <a:bodyPr/>
          <a:lstStyle>
            <a:lvl1pPr marL="0" marR="0" indent="0" algn="ctr" defTabSz="914400" rtl="0" eaLnBrk="1" fontAlgn="auto" latinLnBrk="0" hangingPunct="1">
              <a:lnSpc>
                <a:spcPct val="100000"/>
              </a:lnSpc>
              <a:spcBef>
                <a:spcPts val="400"/>
              </a:spcBef>
              <a:spcAft>
                <a:spcPts val="600"/>
              </a:spcAft>
              <a:buClr>
                <a:schemeClr val="bg2">
                  <a:lumMod val="50000"/>
                </a:schemeClr>
              </a:buClr>
              <a:buSzPct val="70000"/>
              <a:buFont typeface="Wingdings" charset="2"/>
              <a:buNone/>
              <a:tabLst>
                <a:tab pos="182880" algn="l"/>
              </a:tabLst>
              <a:defRPr sz="1400">
                <a:solidFill>
                  <a:schemeClr val="bg2">
                    <a:lumMod val="50000"/>
                  </a:schemeClr>
                </a:solidFill>
              </a:defRPr>
            </a:lvl1pPr>
          </a:lstStyle>
          <a:p>
            <a:pPr>
              <a:spcAft>
                <a:spcPts val="600"/>
              </a:spcAft>
            </a:pPr>
            <a:r>
              <a:rPr lang="en-US" dirty="0">
                <a:solidFill>
                  <a:schemeClr val="bg1">
                    <a:lumMod val="65000"/>
                  </a:schemeClr>
                </a:solidFill>
              </a:rPr>
              <a:t>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
        <p:nvSpPr>
          <p:cNvPr id="10" name="Footer Placeholder 3"/>
          <p:cNvSpPr txBox="1">
            <a:spLocks/>
          </p:cNvSpPr>
          <p:nvPr userDrawn="1"/>
        </p:nvSpPr>
        <p:spPr>
          <a:xfrm>
            <a:off x="7194833"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t>ni.com</a:t>
            </a:r>
            <a:endParaRPr lang="en-US" sz="1000" dirty="0"/>
          </a:p>
        </p:txBody>
      </p:sp>
    </p:spTree>
    <p:extLst>
      <p:ext uri="{BB962C8B-B14F-4D97-AF65-F5344CB8AC3E}">
        <p14:creationId xmlns:p14="http://schemas.microsoft.com/office/powerpoint/2010/main" val="1058032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External_1 Heading with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45720" rIns="0" bIns="45720" rtlCol="0" anchor="ctr">
            <a:noAutofit/>
          </a:bodyPr>
          <a:lstStyle/>
          <a:p>
            <a:r>
              <a:rPr lang="en-US" dirty="0"/>
              <a:t>Click to Edit Master Title Style</a:t>
            </a:r>
          </a:p>
        </p:txBody>
      </p:sp>
      <p:sp>
        <p:nvSpPr>
          <p:cNvPr id="5" name="Text Placeholder 2"/>
          <p:cNvSpPr>
            <a:spLocks noGrp="1"/>
          </p:cNvSpPr>
          <p:nvPr>
            <p:ph idx="1" hasCustomPrompt="1"/>
          </p:nvPr>
        </p:nvSpPr>
        <p:spPr>
          <a:xfrm>
            <a:off x="454025" y="1024890"/>
            <a:ext cx="8229600" cy="3209406"/>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userDrawn="1"/>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p>
        </p:txBody>
      </p:sp>
      <p:sp>
        <p:nvSpPr>
          <p:cNvPr id="21" name="Text Placeholder 6"/>
          <p:cNvSpPr>
            <a:spLocks noGrp="1"/>
          </p:cNvSpPr>
          <p:nvPr>
            <p:ph type="body" sz="quarter" idx="10" hasCustomPrompt="1"/>
          </p:nvPr>
        </p:nvSpPr>
        <p:spPr>
          <a:xfrm>
            <a:off x="454026" y="731520"/>
            <a:ext cx="8229600" cy="27432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sz="1800">
                <a:solidFill>
                  <a:schemeClr val="bg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Subhead Text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461858043"/>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 headin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1419" y="165849"/>
            <a:ext cx="8301161" cy="857250"/>
          </a:xfrm>
        </p:spPr>
        <p:txBody>
          <a:bodyPr/>
          <a:lstStyle>
            <a:lvl1pPr algn="ctr">
              <a:defRPr sz="2400">
                <a:solidFill>
                  <a:schemeClr val="bg1"/>
                </a:solidFill>
                <a:latin typeface="+mn-lt"/>
              </a:defRPr>
            </a:lvl1pPr>
          </a:lstStyle>
          <a:p>
            <a:r>
              <a:rPr lang="en-US"/>
              <a:t>Click to Edit Heading Text</a:t>
            </a:r>
          </a:p>
        </p:txBody>
      </p:sp>
    </p:spTree>
    <p:extLst>
      <p:ext uri="{BB962C8B-B14F-4D97-AF65-F5344CB8AC3E}">
        <p14:creationId xmlns:p14="http://schemas.microsoft.com/office/powerpoint/2010/main" val="1043297346"/>
      </p:ext>
    </p:extLst>
  </p:cSld>
  <p:clrMapOvr>
    <a:masterClrMapping/>
  </p:clrMapOvr>
  <p:transition spd="slow"/>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6" Type="http://schemas.openxmlformats.org/officeDocument/2006/relationships/slideLayout" Target="../slideLayouts/slideLayout84.xml"/><Relationship Id="rId47" Type="http://schemas.openxmlformats.org/officeDocument/2006/relationships/theme" Target="../theme/theme2.xml"/><Relationship Id="rId20" Type="http://schemas.openxmlformats.org/officeDocument/2006/relationships/slideLayout" Target="../slideLayouts/slideLayout58.xml"/><Relationship Id="rId21" Type="http://schemas.openxmlformats.org/officeDocument/2006/relationships/slideLayout" Target="../slideLayouts/slideLayout59.xml"/><Relationship Id="rId22" Type="http://schemas.openxmlformats.org/officeDocument/2006/relationships/slideLayout" Target="../slideLayouts/slideLayout60.xml"/><Relationship Id="rId23" Type="http://schemas.openxmlformats.org/officeDocument/2006/relationships/slideLayout" Target="../slideLayouts/slideLayout61.xml"/><Relationship Id="rId24" Type="http://schemas.openxmlformats.org/officeDocument/2006/relationships/slideLayout" Target="../slideLayouts/slideLayout62.xml"/><Relationship Id="rId25" Type="http://schemas.openxmlformats.org/officeDocument/2006/relationships/slideLayout" Target="../slideLayouts/slideLayout63.xml"/><Relationship Id="rId26" Type="http://schemas.openxmlformats.org/officeDocument/2006/relationships/slideLayout" Target="../slideLayouts/slideLayout64.xml"/><Relationship Id="rId27" Type="http://schemas.openxmlformats.org/officeDocument/2006/relationships/slideLayout" Target="../slideLayouts/slideLayout65.xml"/><Relationship Id="rId28" Type="http://schemas.openxmlformats.org/officeDocument/2006/relationships/slideLayout" Target="../slideLayouts/slideLayout66.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30" Type="http://schemas.openxmlformats.org/officeDocument/2006/relationships/slideLayout" Target="../slideLayouts/slideLayout68.xml"/><Relationship Id="rId31" Type="http://schemas.openxmlformats.org/officeDocument/2006/relationships/slideLayout" Target="../slideLayouts/slideLayout69.xml"/><Relationship Id="rId32" Type="http://schemas.openxmlformats.org/officeDocument/2006/relationships/slideLayout" Target="../slideLayouts/slideLayout70.xml"/><Relationship Id="rId9" Type="http://schemas.openxmlformats.org/officeDocument/2006/relationships/slideLayout" Target="../slideLayouts/slideLayout47.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33" Type="http://schemas.openxmlformats.org/officeDocument/2006/relationships/slideLayout" Target="../slideLayouts/slideLayout71.xml"/><Relationship Id="rId34" Type="http://schemas.openxmlformats.org/officeDocument/2006/relationships/slideLayout" Target="../slideLayouts/slideLayout72.xml"/><Relationship Id="rId35" Type="http://schemas.openxmlformats.org/officeDocument/2006/relationships/slideLayout" Target="../slideLayouts/slideLayout73.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37" Type="http://schemas.openxmlformats.org/officeDocument/2006/relationships/slideLayout" Target="../slideLayouts/slideLayout75.xml"/><Relationship Id="rId38" Type="http://schemas.openxmlformats.org/officeDocument/2006/relationships/slideLayout" Target="../slideLayouts/slideLayout76.xml"/><Relationship Id="rId39" Type="http://schemas.openxmlformats.org/officeDocument/2006/relationships/slideLayout" Target="../slideLayouts/slideLayout77.xml"/><Relationship Id="rId40" Type="http://schemas.openxmlformats.org/officeDocument/2006/relationships/slideLayout" Target="../slideLayouts/slideLayout78.xml"/><Relationship Id="rId41" Type="http://schemas.openxmlformats.org/officeDocument/2006/relationships/slideLayout" Target="../slideLayouts/slideLayout79.xml"/><Relationship Id="rId42" Type="http://schemas.openxmlformats.org/officeDocument/2006/relationships/slideLayout" Target="../slideLayouts/slideLayout80.xml"/><Relationship Id="rId43" Type="http://schemas.openxmlformats.org/officeDocument/2006/relationships/slideLayout" Target="../slideLayouts/slideLayout81.xml"/><Relationship Id="rId44" Type="http://schemas.openxmlformats.org/officeDocument/2006/relationships/slideLayout" Target="../slideLayouts/slideLayout82.xml"/><Relationship Id="rId45"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43013"/>
            <a:ext cx="9144000" cy="857473"/>
          </a:xfrm>
          <a:prstGeom prst="rect">
            <a:avLst/>
          </a:prstGeom>
          <a:noFill/>
        </p:spPr>
        <p:txBody>
          <a:bodyPr vert="horz" lIns="0" tIns="43505" rIns="0" bIns="43505" rtlCol="0" anchor="ctr">
            <a:noAutofit/>
          </a:bodyPr>
          <a:lstStyle/>
          <a:p>
            <a:pPr marL="0" lvl="0" defTabSz="1736725" latinLnBrk="0"/>
            <a:r>
              <a:rPr lang="en-US"/>
              <a:t>Click to Edit Heading Text</a:t>
            </a:r>
          </a:p>
        </p:txBody>
      </p:sp>
      <p:sp>
        <p:nvSpPr>
          <p:cNvPr id="7" name="Rectangle 6"/>
          <p:cNvSpPr/>
          <p:nvPr/>
        </p:nvSpPr>
        <p:spPr>
          <a:xfrm>
            <a:off x="681568" y="4958"/>
            <a:ext cx="7772531" cy="3601146"/>
          </a:xfrm>
          <a:prstGeom prst="rect">
            <a:avLst/>
          </a:prstGeom>
          <a:no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5" b="0" i="0" u="none">
              <a:ln>
                <a:noFill/>
              </a:ln>
              <a:solidFill>
                <a:schemeClr val="bg1"/>
              </a:solidFill>
              <a:effectLst>
                <a:outerShdw blurRad="25400" dist="25400" dir="2700000" algn="tl" rotWithShape="0">
                  <a:schemeClr val="tx2">
                    <a:lumMod val="75000"/>
                    <a:alpha val="45000"/>
                  </a:schemeClr>
                </a:outerShdw>
              </a:effectLst>
              <a:latin typeface="Univers Com 45 Light" charset="0"/>
            </a:endParaRPr>
          </a:p>
        </p:txBody>
      </p:sp>
    </p:spTree>
    <p:extLst>
      <p:ext uri="{BB962C8B-B14F-4D97-AF65-F5344CB8AC3E}">
        <p14:creationId xmlns:p14="http://schemas.microsoft.com/office/powerpoint/2010/main" val="1464713774"/>
      </p:ext>
    </p:extLst>
  </p:cSld>
  <p:clrMap bg1="lt1" tx1="dk1" bg2="lt2" tx2="dk2" accent1="accent1" accent2="accent2" accent3="accent3" accent4="accent4" accent5="accent5" accent6="accent6" hlink="hlink" folHlink="folHlink"/>
  <p:sldLayoutIdLst>
    <p:sldLayoutId id="2147483810" r:id="rId1"/>
    <p:sldLayoutId id="2147483726" r:id="rId2"/>
    <p:sldLayoutId id="2147483727" r:id="rId3"/>
    <p:sldLayoutId id="2147483814" r:id="rId4"/>
    <p:sldLayoutId id="2147483813" r:id="rId5"/>
    <p:sldLayoutId id="2147483812" r:id="rId6"/>
    <p:sldLayoutId id="2147483811" r:id="rId7"/>
    <p:sldLayoutId id="2147483731" r:id="rId8"/>
    <p:sldLayoutId id="2147483732" r:id="rId9"/>
    <p:sldLayoutId id="2147483733" r:id="rId10"/>
    <p:sldLayoutId id="2147483803" r:id="rId11"/>
    <p:sldLayoutId id="2147483734" r:id="rId12"/>
    <p:sldLayoutId id="2147483735" r:id="rId13"/>
    <p:sldLayoutId id="2147483737" r:id="rId14"/>
    <p:sldLayoutId id="2147483805" r:id="rId15"/>
    <p:sldLayoutId id="2147483736" r:id="rId16"/>
    <p:sldLayoutId id="2147483806" r:id="rId17"/>
    <p:sldLayoutId id="2147483804" r:id="rId18"/>
    <p:sldLayoutId id="2147483738" r:id="rId19"/>
    <p:sldLayoutId id="2147483739" r:id="rId20"/>
    <p:sldLayoutId id="2147483771" r:id="rId21"/>
    <p:sldLayoutId id="2147483741" r:id="rId22"/>
    <p:sldLayoutId id="2147483792" r:id="rId23"/>
    <p:sldLayoutId id="2147483794" r:id="rId24"/>
    <p:sldLayoutId id="2147483728" r:id="rId25"/>
    <p:sldLayoutId id="2147483808" r:id="rId26"/>
    <p:sldLayoutId id="2147483730" r:id="rId27"/>
    <p:sldLayoutId id="2147483809" r:id="rId28"/>
    <p:sldLayoutId id="2147483867" r:id="rId29"/>
    <p:sldLayoutId id="2147483874" r:id="rId30"/>
    <p:sldLayoutId id="2147483875" r:id="rId31"/>
    <p:sldLayoutId id="2147483877" r:id="rId32"/>
    <p:sldLayoutId id="2147483878" r:id="rId33"/>
    <p:sldLayoutId id="2147483888" r:id="rId34"/>
    <p:sldLayoutId id="2147483889" r:id="rId35"/>
    <p:sldLayoutId id="2147483890" r:id="rId36"/>
    <p:sldLayoutId id="2147483891" r:id="rId37"/>
    <p:sldLayoutId id="2147483892" r:id="rId38"/>
  </p:sldLayoutIdLst>
  <p:transition spd="slow"/>
  <p:txStyles>
    <p:titleStyle>
      <a:lvl1pPr algn="ctr" defTabSz="325636" rtl="0" eaLnBrk="1" fontAlgn="base" hangingPunct="1">
        <a:spcBef>
          <a:spcPct val="0"/>
        </a:spcBef>
        <a:spcAft>
          <a:spcPct val="0"/>
        </a:spcAft>
        <a:defRPr lang="en-US" sz="2400" b="0" i="0" u="none" kern="1200" spc="0" dirty="0">
          <a:solidFill>
            <a:schemeClr val="bg1"/>
          </a:solidFill>
          <a:effectLst/>
          <a:latin typeface="+mn-lt"/>
          <a:ea typeface="Univers Com 45 Light" charset="0"/>
          <a:cs typeface="Univers Com 45 Light" charset="0"/>
        </a:defRPr>
      </a:lvl1pPr>
      <a:lvl2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2pPr>
      <a:lvl3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3pPr>
      <a:lvl4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4pPr>
      <a:lvl5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5pPr>
      <a:lvl6pPr marL="254955"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6pPr>
      <a:lvl7pPr marL="509909"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7pPr>
      <a:lvl8pPr marL="764864"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8pPr>
      <a:lvl9pPr marL="1019819"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9pPr>
    </p:titleStyle>
    <p:bodyStyle>
      <a:lvl1pPr marL="244078" indent="-244078" algn="l" defTabSz="325636" rtl="0" eaLnBrk="1" fontAlgn="base" hangingPunct="1">
        <a:spcBef>
          <a:spcPct val="20000"/>
        </a:spcBef>
        <a:spcAft>
          <a:spcPct val="0"/>
        </a:spcAft>
        <a:buFont typeface="Arial" charset="0"/>
        <a:buChar char="•"/>
        <a:defRPr sz="2288" kern="1200">
          <a:solidFill>
            <a:srgbClr val="F5F5F5"/>
          </a:solidFill>
          <a:latin typeface="Univers LT Std 45 Light"/>
          <a:ea typeface="ＭＳ Ｐゴシック" charset="0"/>
          <a:cs typeface="Univers LT Std 55"/>
        </a:defRPr>
      </a:lvl1pPr>
      <a:lvl2pPr marL="530126" indent="-203597" algn="l" defTabSz="325636" rtl="0" eaLnBrk="1" fontAlgn="base" hangingPunct="1">
        <a:spcBef>
          <a:spcPct val="20000"/>
        </a:spcBef>
        <a:spcAft>
          <a:spcPct val="0"/>
        </a:spcAft>
        <a:buFont typeface="Arial" charset="0"/>
        <a:buChar char="–"/>
        <a:defRPr sz="2006" kern="1200">
          <a:solidFill>
            <a:srgbClr val="F5F5F5"/>
          </a:solidFill>
          <a:latin typeface="Univers LT Std 45 Light"/>
          <a:ea typeface="ＭＳ Ｐゴシック" charset="0"/>
          <a:cs typeface="Univers LT Std 55"/>
        </a:defRPr>
      </a:lvl2pPr>
      <a:lvl3pPr marL="816173" indent="-162818" algn="l" defTabSz="325636" rtl="0" eaLnBrk="1" fontAlgn="base" hangingPunct="1">
        <a:spcBef>
          <a:spcPct val="20000"/>
        </a:spcBef>
        <a:spcAft>
          <a:spcPct val="0"/>
        </a:spcAft>
        <a:buFont typeface="Arial" charset="0"/>
        <a:buChar char="•"/>
        <a:defRPr sz="1725" kern="1200">
          <a:solidFill>
            <a:srgbClr val="F5F5F5"/>
          </a:solidFill>
          <a:latin typeface="Univers LT Std 45 Light"/>
          <a:ea typeface="ＭＳ Ｐゴシック" charset="0"/>
          <a:cs typeface="Univers LT Std 55"/>
        </a:defRPr>
      </a:lvl3pPr>
      <a:lvl4pPr marL="1142702" indent="-162818" algn="l" defTabSz="325636" rtl="0" eaLnBrk="1" fontAlgn="base" hangingPunct="1">
        <a:spcBef>
          <a:spcPct val="20000"/>
        </a:spcBef>
        <a:spcAft>
          <a:spcPct val="0"/>
        </a:spcAft>
        <a:buFont typeface="Arial" charset="0"/>
        <a:buChar char="–"/>
        <a:defRPr sz="1444" kern="1200">
          <a:solidFill>
            <a:srgbClr val="F5F5F5"/>
          </a:solidFill>
          <a:latin typeface="Univers LT Std 45 Light"/>
          <a:ea typeface="ＭＳ Ｐゴシック" charset="0"/>
          <a:cs typeface="Univers LT Std 55"/>
        </a:defRPr>
      </a:lvl4pPr>
      <a:lvl5pPr marL="1468636" indent="-162818" algn="l" defTabSz="325636" rtl="0" eaLnBrk="1" fontAlgn="base" hangingPunct="1">
        <a:spcBef>
          <a:spcPct val="20000"/>
        </a:spcBef>
        <a:spcAft>
          <a:spcPct val="0"/>
        </a:spcAft>
        <a:buFont typeface="Arial" charset="0"/>
        <a:buChar char="»"/>
        <a:defRPr sz="1444" kern="1200">
          <a:solidFill>
            <a:srgbClr val="F5F5F5"/>
          </a:solidFill>
          <a:latin typeface="Univers LT Std 45 Light"/>
          <a:ea typeface="ＭＳ Ｐゴシック" charset="0"/>
          <a:cs typeface="Univers LT Std 55"/>
        </a:defRPr>
      </a:lvl5pPr>
      <a:lvl6pPr marL="1796039" indent="-163277" algn="l" defTabSz="326552" rtl="0" eaLnBrk="1" latinLnBrk="0" hangingPunct="1">
        <a:spcBef>
          <a:spcPct val="20000"/>
        </a:spcBef>
        <a:buFont typeface="Arial"/>
        <a:buChar char="•"/>
        <a:defRPr sz="1444" kern="1200">
          <a:solidFill>
            <a:schemeClr val="tx1"/>
          </a:solidFill>
          <a:latin typeface="+mn-lt"/>
          <a:ea typeface="+mn-ea"/>
          <a:cs typeface="+mn-cs"/>
        </a:defRPr>
      </a:lvl6pPr>
      <a:lvl7pPr marL="2122592" indent="-163277" algn="l" defTabSz="326552" rtl="0" eaLnBrk="1" latinLnBrk="0" hangingPunct="1">
        <a:spcBef>
          <a:spcPct val="20000"/>
        </a:spcBef>
        <a:buFont typeface="Arial"/>
        <a:buChar char="•"/>
        <a:defRPr sz="1444" kern="1200">
          <a:solidFill>
            <a:schemeClr val="tx1"/>
          </a:solidFill>
          <a:latin typeface="+mn-lt"/>
          <a:ea typeface="+mn-ea"/>
          <a:cs typeface="+mn-cs"/>
        </a:defRPr>
      </a:lvl7pPr>
      <a:lvl8pPr marL="2449146" indent="-163277" algn="l" defTabSz="326552" rtl="0" eaLnBrk="1" latinLnBrk="0" hangingPunct="1">
        <a:spcBef>
          <a:spcPct val="20000"/>
        </a:spcBef>
        <a:buFont typeface="Arial"/>
        <a:buChar char="•"/>
        <a:defRPr sz="1444" kern="1200">
          <a:solidFill>
            <a:schemeClr val="tx1"/>
          </a:solidFill>
          <a:latin typeface="+mn-lt"/>
          <a:ea typeface="+mn-ea"/>
          <a:cs typeface="+mn-cs"/>
        </a:defRPr>
      </a:lvl8pPr>
      <a:lvl9pPr marL="2775698" indent="-163277" algn="l" defTabSz="326552" rtl="0" eaLnBrk="1" latinLnBrk="0" hangingPunct="1">
        <a:spcBef>
          <a:spcPct val="20000"/>
        </a:spcBef>
        <a:buFont typeface="Arial"/>
        <a:buChar char="•"/>
        <a:defRPr sz="1444" kern="1200">
          <a:solidFill>
            <a:schemeClr val="tx1"/>
          </a:solidFill>
          <a:latin typeface="+mn-lt"/>
          <a:ea typeface="+mn-ea"/>
          <a:cs typeface="+mn-cs"/>
        </a:defRPr>
      </a:lvl9pPr>
    </p:bodyStyle>
    <p:otherStyle>
      <a:defPPr>
        <a:defRPr lang="en-US"/>
      </a:defPPr>
      <a:lvl1pPr marL="0" algn="l" defTabSz="326552" rtl="0" eaLnBrk="1" latinLnBrk="0" hangingPunct="1">
        <a:defRPr sz="1275" kern="1200">
          <a:solidFill>
            <a:schemeClr val="tx1"/>
          </a:solidFill>
          <a:latin typeface="+mn-lt"/>
          <a:ea typeface="+mn-ea"/>
          <a:cs typeface="+mn-cs"/>
        </a:defRPr>
      </a:lvl1pPr>
      <a:lvl2pPr marL="326552" algn="l" defTabSz="326552" rtl="0" eaLnBrk="1" latinLnBrk="0" hangingPunct="1">
        <a:defRPr sz="1275" kern="1200">
          <a:solidFill>
            <a:schemeClr val="tx1"/>
          </a:solidFill>
          <a:latin typeface="+mn-lt"/>
          <a:ea typeface="+mn-ea"/>
          <a:cs typeface="+mn-cs"/>
        </a:defRPr>
      </a:lvl2pPr>
      <a:lvl3pPr marL="653105" algn="l" defTabSz="326552" rtl="0" eaLnBrk="1" latinLnBrk="0" hangingPunct="1">
        <a:defRPr sz="1275" kern="1200">
          <a:solidFill>
            <a:schemeClr val="tx1"/>
          </a:solidFill>
          <a:latin typeface="+mn-lt"/>
          <a:ea typeface="+mn-ea"/>
          <a:cs typeface="+mn-cs"/>
        </a:defRPr>
      </a:lvl3pPr>
      <a:lvl4pPr marL="979658" algn="l" defTabSz="326552" rtl="0" eaLnBrk="1" latinLnBrk="0" hangingPunct="1">
        <a:defRPr sz="1275" kern="1200">
          <a:solidFill>
            <a:schemeClr val="tx1"/>
          </a:solidFill>
          <a:latin typeface="+mn-lt"/>
          <a:ea typeface="+mn-ea"/>
          <a:cs typeface="+mn-cs"/>
        </a:defRPr>
      </a:lvl4pPr>
      <a:lvl5pPr marL="1306211" algn="l" defTabSz="326552" rtl="0" eaLnBrk="1" latinLnBrk="0" hangingPunct="1">
        <a:defRPr sz="1275" kern="1200">
          <a:solidFill>
            <a:schemeClr val="tx1"/>
          </a:solidFill>
          <a:latin typeface="+mn-lt"/>
          <a:ea typeface="+mn-ea"/>
          <a:cs typeface="+mn-cs"/>
        </a:defRPr>
      </a:lvl5pPr>
      <a:lvl6pPr marL="1632764" algn="l" defTabSz="326552" rtl="0" eaLnBrk="1" latinLnBrk="0" hangingPunct="1">
        <a:defRPr sz="1275" kern="1200">
          <a:solidFill>
            <a:schemeClr val="tx1"/>
          </a:solidFill>
          <a:latin typeface="+mn-lt"/>
          <a:ea typeface="+mn-ea"/>
          <a:cs typeface="+mn-cs"/>
        </a:defRPr>
      </a:lvl6pPr>
      <a:lvl7pPr marL="1959317" algn="l" defTabSz="326552" rtl="0" eaLnBrk="1" latinLnBrk="0" hangingPunct="1">
        <a:defRPr sz="1275" kern="1200">
          <a:solidFill>
            <a:schemeClr val="tx1"/>
          </a:solidFill>
          <a:latin typeface="+mn-lt"/>
          <a:ea typeface="+mn-ea"/>
          <a:cs typeface="+mn-cs"/>
        </a:defRPr>
      </a:lvl7pPr>
      <a:lvl8pPr marL="2285869" algn="l" defTabSz="326552" rtl="0" eaLnBrk="1" latinLnBrk="0" hangingPunct="1">
        <a:defRPr sz="1275" kern="1200">
          <a:solidFill>
            <a:schemeClr val="tx1"/>
          </a:solidFill>
          <a:latin typeface="+mn-lt"/>
          <a:ea typeface="+mn-ea"/>
          <a:cs typeface="+mn-cs"/>
        </a:defRPr>
      </a:lvl8pPr>
      <a:lvl9pPr marL="2612422" algn="l" defTabSz="326552" rtl="0" eaLnBrk="1" latinLnBrk="0" hangingPunct="1">
        <a:defRPr sz="12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orient="horz" pos="466" userDrawn="1">
          <p15:clr>
            <a:srgbClr val="F26B43"/>
          </p15:clr>
        </p15:guide>
        <p15:guide id="4" orient="horz" pos="2770" userDrawn="1">
          <p15:clr>
            <a:srgbClr val="F26B43"/>
          </p15:clr>
        </p15:guide>
        <p15:guide id="5" pos="285" userDrawn="1">
          <p15:clr>
            <a:srgbClr val="F26B43"/>
          </p15:clr>
        </p15:guide>
        <p15:guide id="6" pos="54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43013"/>
            <a:ext cx="9144000" cy="857473"/>
          </a:xfrm>
          <a:prstGeom prst="rect">
            <a:avLst/>
          </a:prstGeom>
          <a:noFill/>
        </p:spPr>
        <p:txBody>
          <a:bodyPr vert="horz" lIns="0" tIns="43505" rIns="0" bIns="43505" rtlCol="0" anchor="ctr">
            <a:noAutofit/>
          </a:bodyPr>
          <a:lstStyle/>
          <a:p>
            <a:pPr marL="0" lvl="0" defTabSz="1736725" latinLnBrk="0"/>
            <a:r>
              <a:rPr lang="en-US"/>
              <a:t>Click to Edit Heading Text</a:t>
            </a:r>
          </a:p>
        </p:txBody>
      </p:sp>
      <p:sp>
        <p:nvSpPr>
          <p:cNvPr id="7" name="Rectangle 6"/>
          <p:cNvSpPr/>
          <p:nvPr/>
        </p:nvSpPr>
        <p:spPr>
          <a:xfrm>
            <a:off x="681568" y="4958"/>
            <a:ext cx="7772531" cy="3601146"/>
          </a:xfrm>
          <a:prstGeom prst="rect">
            <a:avLst/>
          </a:prstGeom>
          <a:no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5">
              <a:solidFill>
                <a:srgbClr val="FFFFFF"/>
              </a:solidFill>
              <a:effectLst>
                <a:outerShdw blurRad="25400" dist="25400" dir="2700000" algn="tl" rotWithShape="0">
                  <a:srgbClr val="353945">
                    <a:lumMod val="75000"/>
                    <a:alpha val="45000"/>
                  </a:srgbClr>
                </a:outerShdw>
              </a:effectLst>
            </a:endParaRPr>
          </a:p>
        </p:txBody>
      </p:sp>
    </p:spTree>
    <p:extLst>
      <p:ext uri="{BB962C8B-B14F-4D97-AF65-F5344CB8AC3E}">
        <p14:creationId xmlns:p14="http://schemas.microsoft.com/office/powerpoint/2010/main" val="107600156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7" r:id="rId22"/>
    <p:sldLayoutId id="2147483848" r:id="rId23"/>
    <p:sldLayoutId id="2147483849" r:id="rId24"/>
    <p:sldLayoutId id="2147483850"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79" r:id="rId40"/>
    <p:sldLayoutId id="2147483881" r:id="rId41"/>
    <p:sldLayoutId id="2147483882" r:id="rId42"/>
    <p:sldLayoutId id="2147483883" r:id="rId43"/>
    <p:sldLayoutId id="2147483884" r:id="rId44"/>
    <p:sldLayoutId id="2147483885" r:id="rId45"/>
    <p:sldLayoutId id="2147483887" r:id="rId46"/>
  </p:sldLayoutIdLst>
  <p:transition spd="slow"/>
  <p:txStyles>
    <p:titleStyle>
      <a:lvl1pPr algn="ctr" defTabSz="325636" rtl="0" eaLnBrk="1" fontAlgn="base" hangingPunct="1">
        <a:spcBef>
          <a:spcPct val="0"/>
        </a:spcBef>
        <a:spcAft>
          <a:spcPct val="0"/>
        </a:spcAft>
        <a:defRPr lang="en-US" sz="2400" b="0" i="0" u="none" kern="1200" spc="0" dirty="0">
          <a:solidFill>
            <a:schemeClr val="bg1"/>
          </a:solidFill>
          <a:effectLst/>
          <a:latin typeface="+mn-lt"/>
          <a:ea typeface="Univers Com 45 Light" charset="0"/>
          <a:cs typeface="Univers Com 45 Light" charset="0"/>
        </a:defRPr>
      </a:lvl1pPr>
      <a:lvl2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2pPr>
      <a:lvl3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3pPr>
      <a:lvl4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4pPr>
      <a:lvl5pPr algn="ctr" defTabSz="325636" rtl="0" eaLnBrk="1" fontAlgn="base" hangingPunct="1">
        <a:spcBef>
          <a:spcPct val="0"/>
        </a:spcBef>
        <a:spcAft>
          <a:spcPct val="0"/>
        </a:spcAft>
        <a:defRPr sz="3019">
          <a:solidFill>
            <a:srgbClr val="FAF032"/>
          </a:solidFill>
          <a:latin typeface="Univers LT Std 45 Light" charset="0"/>
          <a:ea typeface="ＭＳ Ｐゴシック" charset="0"/>
        </a:defRPr>
      </a:lvl5pPr>
      <a:lvl6pPr marL="254955"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6pPr>
      <a:lvl7pPr marL="509909"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7pPr>
      <a:lvl8pPr marL="764864"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8pPr>
      <a:lvl9pPr marL="1019819" algn="ctr" defTabSz="325775" rtl="0" eaLnBrk="1" fontAlgn="base" hangingPunct="1">
        <a:spcBef>
          <a:spcPct val="0"/>
        </a:spcBef>
        <a:spcAft>
          <a:spcPct val="0"/>
        </a:spcAft>
        <a:defRPr sz="3019">
          <a:solidFill>
            <a:srgbClr val="FAF032"/>
          </a:solidFill>
          <a:latin typeface="Univers LT Std 45 Light" charset="0"/>
          <a:ea typeface="ＭＳ Ｐゴシック" charset="0"/>
        </a:defRPr>
      </a:lvl9pPr>
    </p:titleStyle>
    <p:bodyStyle>
      <a:lvl1pPr marL="244078" indent="-244078" algn="l" defTabSz="325636" rtl="0" eaLnBrk="1" fontAlgn="base" hangingPunct="1">
        <a:spcBef>
          <a:spcPct val="20000"/>
        </a:spcBef>
        <a:spcAft>
          <a:spcPct val="0"/>
        </a:spcAft>
        <a:buFont typeface="Arial" charset="0"/>
        <a:buChar char="•"/>
        <a:defRPr sz="2288" kern="1200">
          <a:solidFill>
            <a:srgbClr val="F5F5F5"/>
          </a:solidFill>
          <a:latin typeface="Univers LT Std 45 Light"/>
          <a:ea typeface="ＭＳ Ｐゴシック" charset="0"/>
          <a:cs typeface="Univers LT Std 55"/>
        </a:defRPr>
      </a:lvl1pPr>
      <a:lvl2pPr marL="530126" indent="-203597" algn="l" defTabSz="325636" rtl="0" eaLnBrk="1" fontAlgn="base" hangingPunct="1">
        <a:spcBef>
          <a:spcPct val="20000"/>
        </a:spcBef>
        <a:spcAft>
          <a:spcPct val="0"/>
        </a:spcAft>
        <a:buFont typeface="Arial" charset="0"/>
        <a:buChar char="–"/>
        <a:defRPr sz="2006" kern="1200">
          <a:solidFill>
            <a:srgbClr val="F5F5F5"/>
          </a:solidFill>
          <a:latin typeface="Univers LT Std 45 Light"/>
          <a:ea typeface="ＭＳ Ｐゴシック" charset="0"/>
          <a:cs typeface="Univers LT Std 55"/>
        </a:defRPr>
      </a:lvl2pPr>
      <a:lvl3pPr marL="816173" indent="-162818" algn="l" defTabSz="325636" rtl="0" eaLnBrk="1" fontAlgn="base" hangingPunct="1">
        <a:spcBef>
          <a:spcPct val="20000"/>
        </a:spcBef>
        <a:spcAft>
          <a:spcPct val="0"/>
        </a:spcAft>
        <a:buFont typeface="Arial" charset="0"/>
        <a:buChar char="•"/>
        <a:defRPr sz="1725" kern="1200">
          <a:solidFill>
            <a:srgbClr val="F5F5F5"/>
          </a:solidFill>
          <a:latin typeface="Univers LT Std 45 Light"/>
          <a:ea typeface="ＭＳ Ｐゴシック" charset="0"/>
          <a:cs typeface="Univers LT Std 55"/>
        </a:defRPr>
      </a:lvl3pPr>
      <a:lvl4pPr marL="1142702" indent="-162818" algn="l" defTabSz="325636" rtl="0" eaLnBrk="1" fontAlgn="base" hangingPunct="1">
        <a:spcBef>
          <a:spcPct val="20000"/>
        </a:spcBef>
        <a:spcAft>
          <a:spcPct val="0"/>
        </a:spcAft>
        <a:buFont typeface="Arial" charset="0"/>
        <a:buChar char="–"/>
        <a:defRPr sz="1444" kern="1200">
          <a:solidFill>
            <a:srgbClr val="F5F5F5"/>
          </a:solidFill>
          <a:latin typeface="Univers LT Std 45 Light"/>
          <a:ea typeface="ＭＳ Ｐゴシック" charset="0"/>
          <a:cs typeface="Univers LT Std 55"/>
        </a:defRPr>
      </a:lvl4pPr>
      <a:lvl5pPr marL="1468636" indent="-162818" algn="l" defTabSz="325636" rtl="0" eaLnBrk="1" fontAlgn="base" hangingPunct="1">
        <a:spcBef>
          <a:spcPct val="20000"/>
        </a:spcBef>
        <a:spcAft>
          <a:spcPct val="0"/>
        </a:spcAft>
        <a:buFont typeface="Arial" charset="0"/>
        <a:buChar char="»"/>
        <a:defRPr sz="1444" kern="1200">
          <a:solidFill>
            <a:srgbClr val="F5F5F5"/>
          </a:solidFill>
          <a:latin typeface="Univers LT Std 45 Light"/>
          <a:ea typeface="ＭＳ Ｐゴシック" charset="0"/>
          <a:cs typeface="Univers LT Std 55"/>
        </a:defRPr>
      </a:lvl5pPr>
      <a:lvl6pPr marL="1796039" indent="-163277" algn="l" defTabSz="326552" rtl="0" eaLnBrk="1" latinLnBrk="0" hangingPunct="1">
        <a:spcBef>
          <a:spcPct val="20000"/>
        </a:spcBef>
        <a:buFont typeface="Arial"/>
        <a:buChar char="•"/>
        <a:defRPr sz="1444" kern="1200">
          <a:solidFill>
            <a:schemeClr val="tx1"/>
          </a:solidFill>
          <a:latin typeface="+mn-lt"/>
          <a:ea typeface="+mn-ea"/>
          <a:cs typeface="+mn-cs"/>
        </a:defRPr>
      </a:lvl6pPr>
      <a:lvl7pPr marL="2122592" indent="-163277" algn="l" defTabSz="326552" rtl="0" eaLnBrk="1" latinLnBrk="0" hangingPunct="1">
        <a:spcBef>
          <a:spcPct val="20000"/>
        </a:spcBef>
        <a:buFont typeface="Arial"/>
        <a:buChar char="•"/>
        <a:defRPr sz="1444" kern="1200">
          <a:solidFill>
            <a:schemeClr val="tx1"/>
          </a:solidFill>
          <a:latin typeface="+mn-lt"/>
          <a:ea typeface="+mn-ea"/>
          <a:cs typeface="+mn-cs"/>
        </a:defRPr>
      </a:lvl7pPr>
      <a:lvl8pPr marL="2449146" indent="-163277" algn="l" defTabSz="326552" rtl="0" eaLnBrk="1" latinLnBrk="0" hangingPunct="1">
        <a:spcBef>
          <a:spcPct val="20000"/>
        </a:spcBef>
        <a:buFont typeface="Arial"/>
        <a:buChar char="•"/>
        <a:defRPr sz="1444" kern="1200">
          <a:solidFill>
            <a:schemeClr val="tx1"/>
          </a:solidFill>
          <a:latin typeface="+mn-lt"/>
          <a:ea typeface="+mn-ea"/>
          <a:cs typeface="+mn-cs"/>
        </a:defRPr>
      </a:lvl8pPr>
      <a:lvl9pPr marL="2775698" indent="-163277" algn="l" defTabSz="326552" rtl="0" eaLnBrk="1" latinLnBrk="0" hangingPunct="1">
        <a:spcBef>
          <a:spcPct val="20000"/>
        </a:spcBef>
        <a:buFont typeface="Arial"/>
        <a:buChar char="•"/>
        <a:defRPr sz="1444" kern="1200">
          <a:solidFill>
            <a:schemeClr val="tx1"/>
          </a:solidFill>
          <a:latin typeface="+mn-lt"/>
          <a:ea typeface="+mn-ea"/>
          <a:cs typeface="+mn-cs"/>
        </a:defRPr>
      </a:lvl9pPr>
    </p:bodyStyle>
    <p:otherStyle>
      <a:defPPr>
        <a:defRPr lang="en-US"/>
      </a:defPPr>
      <a:lvl1pPr marL="0" algn="l" defTabSz="326552" rtl="0" eaLnBrk="1" latinLnBrk="0" hangingPunct="1">
        <a:defRPr sz="1275" kern="1200">
          <a:solidFill>
            <a:schemeClr val="tx1"/>
          </a:solidFill>
          <a:latin typeface="+mn-lt"/>
          <a:ea typeface="+mn-ea"/>
          <a:cs typeface="+mn-cs"/>
        </a:defRPr>
      </a:lvl1pPr>
      <a:lvl2pPr marL="326552" algn="l" defTabSz="326552" rtl="0" eaLnBrk="1" latinLnBrk="0" hangingPunct="1">
        <a:defRPr sz="1275" kern="1200">
          <a:solidFill>
            <a:schemeClr val="tx1"/>
          </a:solidFill>
          <a:latin typeface="+mn-lt"/>
          <a:ea typeface="+mn-ea"/>
          <a:cs typeface="+mn-cs"/>
        </a:defRPr>
      </a:lvl2pPr>
      <a:lvl3pPr marL="653105" algn="l" defTabSz="326552" rtl="0" eaLnBrk="1" latinLnBrk="0" hangingPunct="1">
        <a:defRPr sz="1275" kern="1200">
          <a:solidFill>
            <a:schemeClr val="tx1"/>
          </a:solidFill>
          <a:latin typeface="+mn-lt"/>
          <a:ea typeface="+mn-ea"/>
          <a:cs typeface="+mn-cs"/>
        </a:defRPr>
      </a:lvl3pPr>
      <a:lvl4pPr marL="979658" algn="l" defTabSz="326552" rtl="0" eaLnBrk="1" latinLnBrk="0" hangingPunct="1">
        <a:defRPr sz="1275" kern="1200">
          <a:solidFill>
            <a:schemeClr val="tx1"/>
          </a:solidFill>
          <a:latin typeface="+mn-lt"/>
          <a:ea typeface="+mn-ea"/>
          <a:cs typeface="+mn-cs"/>
        </a:defRPr>
      </a:lvl4pPr>
      <a:lvl5pPr marL="1306211" algn="l" defTabSz="326552" rtl="0" eaLnBrk="1" latinLnBrk="0" hangingPunct="1">
        <a:defRPr sz="1275" kern="1200">
          <a:solidFill>
            <a:schemeClr val="tx1"/>
          </a:solidFill>
          <a:latin typeface="+mn-lt"/>
          <a:ea typeface="+mn-ea"/>
          <a:cs typeface="+mn-cs"/>
        </a:defRPr>
      </a:lvl5pPr>
      <a:lvl6pPr marL="1632764" algn="l" defTabSz="326552" rtl="0" eaLnBrk="1" latinLnBrk="0" hangingPunct="1">
        <a:defRPr sz="1275" kern="1200">
          <a:solidFill>
            <a:schemeClr val="tx1"/>
          </a:solidFill>
          <a:latin typeface="+mn-lt"/>
          <a:ea typeface="+mn-ea"/>
          <a:cs typeface="+mn-cs"/>
        </a:defRPr>
      </a:lvl6pPr>
      <a:lvl7pPr marL="1959317" algn="l" defTabSz="326552" rtl="0" eaLnBrk="1" latinLnBrk="0" hangingPunct="1">
        <a:defRPr sz="1275" kern="1200">
          <a:solidFill>
            <a:schemeClr val="tx1"/>
          </a:solidFill>
          <a:latin typeface="+mn-lt"/>
          <a:ea typeface="+mn-ea"/>
          <a:cs typeface="+mn-cs"/>
        </a:defRPr>
      </a:lvl7pPr>
      <a:lvl8pPr marL="2285869" algn="l" defTabSz="326552" rtl="0" eaLnBrk="1" latinLnBrk="0" hangingPunct="1">
        <a:defRPr sz="1275" kern="1200">
          <a:solidFill>
            <a:schemeClr val="tx1"/>
          </a:solidFill>
          <a:latin typeface="+mn-lt"/>
          <a:ea typeface="+mn-ea"/>
          <a:cs typeface="+mn-cs"/>
        </a:defRPr>
      </a:lvl8pPr>
      <a:lvl9pPr marL="2612422" algn="l" defTabSz="326552" rtl="0" eaLnBrk="1" latinLnBrk="0" hangingPunct="1">
        <a:defRPr sz="12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orient="horz" pos="466">
          <p15:clr>
            <a:srgbClr val="F26B43"/>
          </p15:clr>
        </p15:guide>
        <p15:guide id="4" orient="horz" pos="2770">
          <p15:clr>
            <a:srgbClr val="F26B43"/>
          </p15:clr>
        </p15:guide>
        <p15:guide id="5" pos="285">
          <p15:clr>
            <a:srgbClr val="F26B43"/>
          </p15:clr>
        </p15:guide>
        <p15:guide id="6" pos="547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tiff"/><Relationship Id="rId7" Type="http://schemas.openxmlformats.org/officeDocument/2006/relationships/image" Target="../media/image52.jpe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jpeg"/><Relationship Id="rId11" Type="http://schemas.openxmlformats.org/officeDocument/2006/relationships/image" Target="../media/image56.jpeg"/><Relationship Id="rId1" Type="http://schemas.openxmlformats.org/officeDocument/2006/relationships/tags" Target="../tags/tag1.xml"/><Relationship Id="rId2"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60.jpeg"/><Relationship Id="rId3" Type="http://schemas.openxmlformats.org/officeDocument/2006/relationships/image" Target="../media/image6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62.emf"/></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36.xml"/><Relationship Id="rId2"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jpeg"/><Relationship Id="rId1" Type="http://schemas.openxmlformats.org/officeDocument/2006/relationships/slideLayout" Target="../slideLayouts/slideLayout31.xml"/><Relationship Id="rId2"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1" Type="http://schemas.openxmlformats.org/officeDocument/2006/relationships/slideLayout" Target="../slideLayouts/slideLayout31.xml"/><Relationship Id="rId2" Type="http://schemas.openxmlformats.org/officeDocument/2006/relationships/image" Target="../media/image7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tiff"/><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9" Type="http://schemas.openxmlformats.org/officeDocument/2006/relationships/image" Target="../media/image26.png"/><Relationship Id="rId20" Type="http://schemas.openxmlformats.org/officeDocument/2006/relationships/image" Target="../media/image37.png"/><Relationship Id="rId21" Type="http://schemas.openxmlformats.org/officeDocument/2006/relationships/image" Target="../media/image38.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emf"/><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gif"/><Relationship Id="rId6" Type="http://schemas.openxmlformats.org/officeDocument/2006/relationships/image" Target="../media/image23.gif"/><Relationship Id="rId7" Type="http://schemas.openxmlformats.org/officeDocument/2006/relationships/image" Target="../media/image24.gif"/><Relationship Id="rId8"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25" y="841375"/>
            <a:ext cx="8235949" cy="2106220"/>
          </a:xfrm>
        </p:spPr>
        <p:txBody>
          <a:bodyPr/>
          <a:lstStyle/>
          <a:p>
            <a:r>
              <a:rPr lang="ru-RU" dirty="0"/>
              <a:t>Технологическая платформа </a:t>
            </a:r>
            <a:r>
              <a:rPr lang="en-US" dirty="0"/>
              <a:t>National Instruments </a:t>
            </a:r>
            <a:r>
              <a:rPr lang="ru-RU" dirty="0"/>
              <a:t>для разработки учебных, исследовательских и промышленных тестеров ЭКБ</a:t>
            </a:r>
          </a:p>
        </p:txBody>
      </p:sp>
      <p:sp>
        <p:nvSpPr>
          <p:cNvPr id="4" name="Text Placeholder 3"/>
          <p:cNvSpPr>
            <a:spLocks noGrp="1"/>
          </p:cNvSpPr>
          <p:nvPr>
            <p:ph type="body" sz="quarter" idx="12"/>
          </p:nvPr>
        </p:nvSpPr>
        <p:spPr/>
        <p:txBody>
          <a:bodyPr/>
          <a:lstStyle/>
          <a:p>
            <a:r>
              <a:rPr lang="ru-RU" dirty="0" err="1" smtClean="0">
                <a:solidFill>
                  <a:schemeClr val="tx2"/>
                </a:solidFill>
              </a:rPr>
              <a:t>Погос</a:t>
            </a:r>
            <a:r>
              <a:rPr lang="ru-RU" dirty="0" smtClean="0">
                <a:solidFill>
                  <a:schemeClr val="tx2"/>
                </a:solidFill>
              </a:rPr>
              <a:t> </a:t>
            </a:r>
            <a:r>
              <a:rPr lang="ru-RU" dirty="0" err="1" smtClean="0">
                <a:solidFill>
                  <a:schemeClr val="tx2"/>
                </a:solidFill>
              </a:rPr>
              <a:t>Сепоян</a:t>
            </a:r>
            <a:r>
              <a:rPr lang="ru-RU" dirty="0" smtClean="0">
                <a:solidFill>
                  <a:schemeClr val="tx2"/>
                </a:solidFill>
              </a:rPr>
              <a:t> </a:t>
            </a:r>
            <a:endParaRPr lang="en-US" dirty="0">
              <a:solidFill>
                <a:schemeClr val="tx2"/>
              </a:solidFill>
            </a:endParaRPr>
          </a:p>
        </p:txBody>
      </p:sp>
      <p:sp>
        <p:nvSpPr>
          <p:cNvPr id="5" name="Text Placeholder 4"/>
          <p:cNvSpPr>
            <a:spLocks noGrp="1"/>
          </p:cNvSpPr>
          <p:nvPr>
            <p:ph type="body" sz="quarter" idx="13"/>
          </p:nvPr>
        </p:nvSpPr>
        <p:spPr/>
        <p:txBody>
          <a:bodyPr/>
          <a:lstStyle/>
          <a:p>
            <a:pPr>
              <a:spcAft>
                <a:spcPts val="600"/>
              </a:spcAft>
            </a:pPr>
            <a:r>
              <a:rPr lang="ru-RU" dirty="0">
                <a:solidFill>
                  <a:schemeClr val="bg1">
                    <a:lumMod val="65000"/>
                  </a:schemeClr>
                </a:solidFill>
              </a:rPr>
              <a:t>Генеральный директор ООО «</a:t>
            </a:r>
            <a:r>
              <a:rPr lang="ru-RU" dirty="0" err="1">
                <a:solidFill>
                  <a:schemeClr val="bg1">
                    <a:lumMod val="65000"/>
                  </a:schemeClr>
                </a:solidFill>
              </a:rPr>
              <a:t>ЭнайРус</a:t>
            </a:r>
            <a:r>
              <a:rPr lang="ru-RU" dirty="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11821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Image result for Texas Instrumen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17818" y="2617310"/>
            <a:ext cx="3643727" cy="18759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austriamicrosystem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55965" y="819070"/>
            <a:ext cx="1864519" cy="1735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2098" y="2780189"/>
            <a:ext cx="823703" cy="1452448"/>
          </a:xfrm>
          <a:prstGeom prst="roundRect">
            <a:avLst>
              <a:gd name="adj" fmla="val 12525"/>
            </a:avLst>
          </a:prstGeom>
        </p:spPr>
      </p:pic>
      <p:sp>
        <p:nvSpPr>
          <p:cNvPr id="10" name="Rectangle 9"/>
          <p:cNvSpPr/>
          <p:nvPr/>
        </p:nvSpPr>
        <p:spPr>
          <a:xfrm>
            <a:off x="590670" y="2619170"/>
            <a:ext cx="3801083" cy="1882302"/>
          </a:xfrm>
          <a:prstGeom prst="rect">
            <a:avLst/>
          </a:prstGeom>
          <a:solidFill>
            <a:schemeClr val="tx2">
              <a:lumMod val="50000"/>
              <a:alpha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kern="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Rectangle 7"/>
          <p:cNvSpPr/>
          <p:nvPr/>
        </p:nvSpPr>
        <p:spPr>
          <a:xfrm>
            <a:off x="4801297" y="773781"/>
            <a:ext cx="3660249" cy="1783080"/>
          </a:xfrm>
          <a:prstGeom prst="rect">
            <a:avLst/>
          </a:prstGeom>
          <a:solidFill>
            <a:schemeClr val="tx2">
              <a:lumMod val="50000"/>
              <a:alpha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kern="0" dirty="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45" name="Rectangle 44"/>
          <p:cNvSpPr/>
          <p:nvPr/>
        </p:nvSpPr>
        <p:spPr>
          <a:xfrm>
            <a:off x="5023287" y="1846267"/>
            <a:ext cx="3143936" cy="611706"/>
          </a:xfrm>
          <a:prstGeom prst="rect">
            <a:avLst/>
          </a:prstGeom>
        </p:spPr>
        <p:txBody>
          <a:bodyPr wrap="square">
            <a:spAutoFit/>
          </a:bodyPr>
          <a:lstStyle/>
          <a:p>
            <a:pPr algn="just"/>
            <a:r>
              <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rPr>
              <a:t>PXI </a:t>
            </a:r>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позволил нам значительно улучшить качество наших АЦП, снизить стоимость и время разработки тестов</a:t>
            </a:r>
            <a:endPar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Title 1"/>
          <p:cNvSpPr>
            <a:spLocks noGrp="1"/>
          </p:cNvSpPr>
          <p:nvPr>
            <p:ph type="title"/>
          </p:nvPr>
        </p:nvSpPr>
        <p:spPr/>
        <p:txBody>
          <a:bodyPr/>
          <a:lstStyle/>
          <a:p>
            <a:pPr defTabSz="457174"/>
            <a:r>
              <a:rPr lang="ru-RU" sz="2800" kern="1200" spc="-150" dirty="0">
                <a:solidFill>
                  <a:schemeClr val="tx2"/>
                </a:solidFill>
                <a:latin typeface="Calibri Light" pitchFamily="34" charset="0"/>
                <a:ea typeface="+mj-ea"/>
              </a:rPr>
              <a:t>Пользователи тестовых решений </a:t>
            </a:r>
            <a:r>
              <a:rPr lang="en-US" sz="2800" kern="1200" spc="-150" dirty="0">
                <a:solidFill>
                  <a:schemeClr val="tx2"/>
                </a:solidFill>
                <a:latin typeface="Calibri Light" pitchFamily="34" charset="0"/>
                <a:ea typeface="+mj-ea"/>
              </a:rPr>
              <a:t>NI</a:t>
            </a: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0671" y="781078"/>
            <a:ext cx="3801083" cy="1755567"/>
          </a:xfrm>
          <a:prstGeom prst="rect">
            <a:avLst/>
          </a:prstGeom>
        </p:spPr>
      </p:pic>
      <p:sp>
        <p:nvSpPr>
          <p:cNvPr id="6" name="Rectangle 5"/>
          <p:cNvSpPr/>
          <p:nvPr/>
        </p:nvSpPr>
        <p:spPr>
          <a:xfrm>
            <a:off x="590671" y="2619170"/>
            <a:ext cx="3801083" cy="18823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a typeface="メイリオ" panose="020B0604030504040204" pitchFamily="50" charset="-128"/>
              <a:cs typeface="Arial" panose="020B0604020202020204" pitchFamily="34" charset="0"/>
            </a:endParaRPr>
          </a:p>
        </p:txBody>
      </p:sp>
      <p:sp>
        <p:nvSpPr>
          <p:cNvPr id="7" name="Rectangle 6"/>
          <p:cNvSpPr/>
          <p:nvPr/>
        </p:nvSpPr>
        <p:spPr>
          <a:xfrm>
            <a:off x="4801298" y="2619170"/>
            <a:ext cx="3660249" cy="18823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a typeface="メイリオ" panose="020B0604030504040204" pitchFamily="50" charset="-128"/>
              <a:cs typeface="Arial" panose="020B0604020202020204" pitchFamily="34" charset="0"/>
            </a:endParaRPr>
          </a:p>
        </p:txBody>
      </p:sp>
      <p:sp>
        <p:nvSpPr>
          <p:cNvPr id="9" name="Rectangle 8"/>
          <p:cNvSpPr/>
          <p:nvPr/>
        </p:nvSpPr>
        <p:spPr>
          <a:xfrm>
            <a:off x="590670" y="773781"/>
            <a:ext cx="3801083" cy="1783080"/>
          </a:xfrm>
          <a:prstGeom prst="rect">
            <a:avLst/>
          </a:prstGeom>
          <a:solidFill>
            <a:schemeClr val="tx2">
              <a:lumMod val="50000"/>
              <a:alpha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kern="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11" name="Rectangle 10"/>
          <p:cNvSpPr/>
          <p:nvPr/>
        </p:nvSpPr>
        <p:spPr>
          <a:xfrm>
            <a:off x="4801296" y="2629926"/>
            <a:ext cx="3660250" cy="1882302"/>
          </a:xfrm>
          <a:prstGeom prst="rect">
            <a:avLst/>
          </a:prstGeom>
          <a:solidFill>
            <a:schemeClr val="tx2">
              <a:lumMod val="50000"/>
              <a:alpha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kern="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pic>
        <p:nvPicPr>
          <p:cNvPr id="41" name="Picture 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9296" y="2852730"/>
            <a:ext cx="1378982" cy="401746"/>
          </a:xfrm>
          <a:prstGeom prst="rect">
            <a:avLst/>
          </a:prstGeom>
        </p:spPr>
      </p:pic>
      <p:sp>
        <p:nvSpPr>
          <p:cNvPr id="42" name="TextBox 41"/>
          <p:cNvSpPr txBox="1"/>
          <p:nvPr/>
        </p:nvSpPr>
        <p:spPr>
          <a:xfrm>
            <a:off x="590668" y="3399289"/>
            <a:ext cx="3597272" cy="611706"/>
          </a:xfrm>
          <a:prstGeom prst="rect">
            <a:avLst/>
          </a:prstGeom>
          <a:noFill/>
        </p:spPr>
        <p:txBody>
          <a:bodyPr wrap="square" rtlCol="0">
            <a:spAutoFit/>
          </a:bodyPr>
          <a:lstStyle/>
          <a:p>
            <a:pPr algn="just"/>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Мы значительно расширили диапазон испытаний, одновременно достигая в 200 раз более быстрого тестирования.</a:t>
            </a:r>
            <a:endPar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3" name="Rectangle 2"/>
          <p:cNvSpPr/>
          <p:nvPr/>
        </p:nvSpPr>
        <p:spPr>
          <a:xfrm>
            <a:off x="590668" y="1499629"/>
            <a:ext cx="3845394" cy="1131079"/>
          </a:xfrm>
          <a:prstGeom prst="rect">
            <a:avLst/>
          </a:prstGeom>
        </p:spPr>
        <p:txBody>
          <a:bodyPr wrap="square">
            <a:spAutoFit/>
          </a:bodyPr>
          <a:lstStyle/>
          <a:p>
            <a:pPr algn="just"/>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Благодаря проявленной гибкости и удобству платформы при разработке систем производственного контроля, было принято решение использовать ту же платформу на другой линии, в результате чего мы смогли повысить качество наших продуктов.</a:t>
            </a:r>
            <a:endPar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44" name="Rectangle 43"/>
          <p:cNvSpPr/>
          <p:nvPr/>
        </p:nvSpPr>
        <p:spPr>
          <a:xfrm>
            <a:off x="5023288" y="3403669"/>
            <a:ext cx="3143936" cy="957955"/>
          </a:xfrm>
          <a:prstGeom prst="rect">
            <a:avLst/>
          </a:prstGeom>
        </p:spPr>
        <p:txBody>
          <a:bodyPr wrap="square">
            <a:spAutoFit/>
          </a:bodyPr>
          <a:lstStyle/>
          <a:p>
            <a:pPr algn="just"/>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Используя платформу </a:t>
            </a:r>
            <a:r>
              <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rPr>
              <a:t>PXI National Instruments</a:t>
            </a:r>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 нам удалось сократить время испытаний почти в </a:t>
            </a:r>
            <a:r>
              <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rPr>
              <a:t>6</a:t>
            </a:r>
            <a:r>
              <a:rPr lang="ru-RU" sz="1125" dirty="0">
                <a:solidFill>
                  <a:schemeClr val="bg1"/>
                </a:solidFill>
                <a:latin typeface="Arial" panose="020B0604020202020204" pitchFamily="34" charset="0"/>
                <a:ea typeface="メイリオ" panose="020B0604030504040204" pitchFamily="50" charset="-128"/>
                <a:cs typeface="Arial" panose="020B0604020202020204" pitchFamily="34" charset="0"/>
              </a:rPr>
              <a:t> раз и разработать эффективное решение для ВЧ тестирования</a:t>
            </a:r>
            <a:endParaRPr lang="en-US" sz="1125"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3" name="Rectangle 12"/>
          <p:cNvSpPr/>
          <p:nvPr/>
        </p:nvSpPr>
        <p:spPr>
          <a:xfrm>
            <a:off x="1692614" y="981691"/>
            <a:ext cx="1422671" cy="419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ea typeface="メイリオ" panose="020B0604030504040204" pitchFamily="50" charset="-128"/>
              <a:cs typeface="Arial" panose="020B0604020202020204" pitchFamily="34" charset="0"/>
            </a:endParaRPr>
          </a:p>
        </p:txBody>
      </p:sp>
      <p:pic>
        <p:nvPicPr>
          <p:cNvPr id="22" name="Picture 21" descr="709px-Logo_Analog_Devices.svg.png"/>
          <p:cNvPicPr>
            <a:picLocks noChangeAspect="1"/>
          </p:cNvPicPr>
          <p:nvPr/>
        </p:nvPicPr>
        <p:blipFill>
          <a:blip r:embed="rId9" cstate="screen">
            <a:grayscl/>
            <a:extLst>
              <a:ext uri="{28A0092B-C50C-407E-A947-70E740481C1C}">
                <a14:useLocalDpi xmlns:a14="http://schemas.microsoft.com/office/drawing/2010/main"/>
              </a:ext>
            </a:extLst>
          </a:blip>
          <a:stretch>
            <a:fillRect/>
          </a:stretch>
        </p:blipFill>
        <p:spPr>
          <a:xfrm>
            <a:off x="1753392" y="1010875"/>
            <a:ext cx="1309198" cy="361922"/>
          </a:xfrm>
          <a:prstGeom prst="rect">
            <a:avLst/>
          </a:prstGeom>
        </p:spPr>
      </p:pic>
      <p:pic>
        <p:nvPicPr>
          <p:cNvPr id="10242" name="Picture 2" descr="Image result for austriamicrosystems"/>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24495" y="862970"/>
            <a:ext cx="950531" cy="6336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Texas Instrument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26465" y="2720053"/>
            <a:ext cx="1523517" cy="5344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7276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8" y="83156"/>
            <a:ext cx="8796571" cy="723069"/>
          </a:xfrm>
        </p:spPr>
        <p:txBody>
          <a:bodyPr/>
          <a:lstStyle/>
          <a:p>
            <a:r>
              <a:rPr lang="ru-RU" dirty="0">
                <a:latin typeface="Calibri" charset="0"/>
                <a:ea typeface="Calibri" charset="0"/>
                <a:cs typeface="Calibri" charset="0"/>
              </a:rPr>
              <a:t>Партнерство с </a:t>
            </a:r>
            <a:r>
              <a:rPr lang="en-US" dirty="0">
                <a:latin typeface="Calibri" charset="0"/>
                <a:ea typeface="Calibri" charset="0"/>
                <a:cs typeface="Calibri" charset="0"/>
              </a:rPr>
              <a:t>NI </a:t>
            </a:r>
            <a:r>
              <a:rPr lang="ru-RU" dirty="0">
                <a:latin typeface="Calibri" charset="0"/>
                <a:ea typeface="Calibri" charset="0"/>
                <a:cs typeface="Calibri" charset="0"/>
              </a:rPr>
              <a:t>в области научных исследований и разработок</a:t>
            </a:r>
            <a:endParaRPr lang="en-US" dirty="0">
              <a:latin typeface="Calibri" charset="0"/>
              <a:ea typeface="Calibri" charset="0"/>
              <a:cs typeface="Calibri" charset="0"/>
            </a:endParaRPr>
          </a:p>
        </p:txBody>
      </p:sp>
      <p:pic>
        <p:nvPicPr>
          <p:cNvPr id="18" name="Picture 2" descr="D:\2\Зоны.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9341" y="2933997"/>
            <a:ext cx="3618820" cy="2192286"/>
          </a:xfrm>
          <a:prstGeom prst="rect">
            <a:avLst/>
          </a:prstGeom>
          <a:noFill/>
        </p:spPr>
      </p:pic>
      <p:grpSp>
        <p:nvGrpSpPr>
          <p:cNvPr id="14" name="Group 13"/>
          <p:cNvGrpSpPr/>
          <p:nvPr/>
        </p:nvGrpSpPr>
        <p:grpSpPr>
          <a:xfrm>
            <a:off x="823856" y="1712157"/>
            <a:ext cx="7424983" cy="439395"/>
            <a:chOff x="861949" y="3368897"/>
            <a:chExt cx="7424983" cy="781147"/>
          </a:xfrm>
        </p:grpSpPr>
        <p:sp>
          <p:nvSpPr>
            <p:cNvPr id="15" name="Rounded Rectangle 14"/>
            <p:cNvSpPr/>
            <p:nvPr/>
          </p:nvSpPr>
          <p:spPr>
            <a:xfrm>
              <a:off x="861949" y="3373295"/>
              <a:ext cx="7424983" cy="776749"/>
            </a:xfrm>
            <a:prstGeom prst="roundRect">
              <a:avLst>
                <a:gd name="adj" fmla="val 17067"/>
              </a:avLst>
            </a:prstGeom>
            <a:solidFill>
              <a:schemeClr val="accent1"/>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lumMod val="50000"/>
                    </a:schemeClr>
                  </a:solidFill>
                </a:ln>
                <a:latin typeface="Calibri" charset="0"/>
                <a:ea typeface="Calibri" charset="0"/>
                <a:cs typeface="Calibri" charset="0"/>
              </a:endParaRPr>
            </a:p>
          </p:txBody>
        </p:sp>
        <p:sp>
          <p:nvSpPr>
            <p:cNvPr id="16" name="TextBox 15"/>
            <p:cNvSpPr txBox="1"/>
            <p:nvPr/>
          </p:nvSpPr>
          <p:spPr>
            <a:xfrm>
              <a:off x="2134346" y="3368897"/>
              <a:ext cx="4880189" cy="765004"/>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ln>
                    <a:solidFill>
                      <a:schemeClr val="bg1">
                        <a:lumMod val="50000"/>
                      </a:schemeClr>
                    </a:solidFill>
                  </a:ln>
                </a:defRPr>
              </a:lvl1pPr>
            </a:lstStyle>
            <a:p>
              <a:r>
                <a:rPr lang="ru-RU" sz="1600" dirty="0">
                  <a:ln>
                    <a:noFill/>
                  </a:ln>
                  <a:solidFill>
                    <a:schemeClr val="bg1"/>
                  </a:solidFill>
                  <a:latin typeface="Calibri" charset="0"/>
                  <a:ea typeface="Calibri" charset="0"/>
                  <a:cs typeface="Calibri" charset="0"/>
                </a:rPr>
                <a:t>Научные и образовательные мероприятия</a:t>
              </a:r>
              <a:r>
                <a:rPr lang="en-US" sz="1600" dirty="0">
                  <a:ln>
                    <a:noFill/>
                  </a:ln>
                  <a:solidFill>
                    <a:schemeClr val="bg1"/>
                  </a:solidFill>
                  <a:latin typeface="Calibri" charset="0"/>
                  <a:ea typeface="Calibri" charset="0"/>
                  <a:cs typeface="Calibri" charset="0"/>
                </a:rPr>
                <a:t/>
              </a:r>
              <a:br>
                <a:rPr lang="en-US" sz="1600" dirty="0">
                  <a:ln>
                    <a:noFill/>
                  </a:ln>
                  <a:solidFill>
                    <a:schemeClr val="bg1"/>
                  </a:solidFill>
                  <a:latin typeface="Calibri" charset="0"/>
                  <a:ea typeface="Calibri" charset="0"/>
                  <a:cs typeface="Calibri" charset="0"/>
                </a:rPr>
              </a:br>
              <a:r>
                <a:rPr lang="ru-RU" sz="1200" dirty="0">
                  <a:ln>
                    <a:noFill/>
                  </a:ln>
                  <a:solidFill>
                    <a:schemeClr val="bg1"/>
                  </a:solidFill>
                  <a:latin typeface="Calibri" charset="0"/>
                  <a:ea typeface="Calibri" charset="0"/>
                  <a:cs typeface="Calibri" charset="0"/>
                </a:rPr>
                <a:t>Конференции, круглые столы, соревнования и многое другое</a:t>
              </a:r>
              <a:endParaRPr lang="en-US" sz="1200" dirty="0">
                <a:ln>
                  <a:noFill/>
                </a:ln>
                <a:solidFill>
                  <a:schemeClr val="bg1"/>
                </a:solidFill>
                <a:latin typeface="Calibri" charset="0"/>
                <a:ea typeface="Calibri" charset="0"/>
                <a:cs typeface="Calibri" charset="0"/>
              </a:endParaRPr>
            </a:p>
          </p:txBody>
        </p:sp>
      </p:grpSp>
      <p:grpSp>
        <p:nvGrpSpPr>
          <p:cNvPr id="17" name="Group 16"/>
          <p:cNvGrpSpPr/>
          <p:nvPr/>
        </p:nvGrpSpPr>
        <p:grpSpPr>
          <a:xfrm>
            <a:off x="819828" y="2150537"/>
            <a:ext cx="7424983" cy="303364"/>
            <a:chOff x="861949" y="4139764"/>
            <a:chExt cx="7424983" cy="539313"/>
          </a:xfrm>
        </p:grpSpPr>
        <p:sp>
          <p:nvSpPr>
            <p:cNvPr id="19" name="Rounded Rectangle 18"/>
            <p:cNvSpPr/>
            <p:nvPr/>
          </p:nvSpPr>
          <p:spPr>
            <a:xfrm>
              <a:off x="861949" y="4139764"/>
              <a:ext cx="7424983" cy="539313"/>
            </a:xfrm>
            <a:prstGeom prst="roundRect">
              <a:avLst>
                <a:gd name="adj" fmla="val 21126"/>
              </a:avLst>
            </a:prstGeom>
            <a:solidFill>
              <a:schemeClr val="accent1"/>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lumMod val="50000"/>
                    </a:schemeClr>
                  </a:solidFill>
                </a:ln>
                <a:latin typeface="Calibri" charset="0"/>
                <a:ea typeface="Calibri" charset="0"/>
                <a:cs typeface="Calibri" charset="0"/>
              </a:endParaRPr>
            </a:p>
          </p:txBody>
        </p:sp>
        <p:sp>
          <p:nvSpPr>
            <p:cNvPr id="20" name="TextBox 19"/>
            <p:cNvSpPr txBox="1"/>
            <p:nvPr/>
          </p:nvSpPr>
          <p:spPr>
            <a:xfrm>
              <a:off x="2413853" y="4166589"/>
              <a:ext cx="4000499" cy="474384"/>
            </a:xfrm>
            <a:prstGeom prst="rect">
              <a:avLst/>
            </a:prstGeom>
            <a:noFill/>
          </p:spPr>
          <p:txBody>
            <a:bodyPr wrap="square" rtlCol="0" anchor="ctr" anchorCtr="0">
              <a:noAutofit/>
            </a:bodyPr>
            <a:lstStyle/>
            <a:p>
              <a:pPr algn="ctr"/>
              <a:r>
                <a:rPr lang="ru-RU" sz="1600" dirty="0">
                  <a:solidFill>
                    <a:schemeClr val="bg1"/>
                  </a:solidFill>
                  <a:latin typeface="Calibri" charset="0"/>
                  <a:ea typeface="Calibri" charset="0"/>
                  <a:cs typeface="Calibri" charset="0"/>
                </a:rPr>
                <a:t>Продукты </a:t>
              </a:r>
              <a:r>
                <a:rPr lang="en-US" sz="1600" dirty="0">
                  <a:solidFill>
                    <a:schemeClr val="bg1"/>
                  </a:solidFill>
                  <a:latin typeface="Calibri" charset="0"/>
                  <a:ea typeface="Calibri" charset="0"/>
                  <a:cs typeface="Calibri" charset="0"/>
                </a:rPr>
                <a:t>NI</a:t>
              </a:r>
            </a:p>
          </p:txBody>
        </p:sp>
      </p:grpSp>
      <p:sp>
        <p:nvSpPr>
          <p:cNvPr id="21" name="TextBox 20"/>
          <p:cNvSpPr txBox="1"/>
          <p:nvPr/>
        </p:nvSpPr>
        <p:spPr>
          <a:xfrm>
            <a:off x="658347" y="2456702"/>
            <a:ext cx="7427267" cy="307777"/>
          </a:xfrm>
          <a:prstGeom prst="rect">
            <a:avLst/>
          </a:prstGeom>
          <a:noFill/>
        </p:spPr>
        <p:txBody>
          <a:bodyPr wrap="square" rtlCol="0">
            <a:spAutoFit/>
          </a:bodyPr>
          <a:lstStyle/>
          <a:p>
            <a:pPr algn="ctr"/>
            <a:r>
              <a:rPr lang="ru-RU" sz="1400" dirty="0">
                <a:solidFill>
                  <a:schemeClr val="bg1"/>
                </a:solidFill>
                <a:latin typeface="Calibri" charset="0"/>
                <a:ea typeface="Calibri" charset="0"/>
                <a:cs typeface="Calibri" charset="0"/>
              </a:rPr>
              <a:t>Экосистема</a:t>
            </a:r>
            <a:endParaRPr lang="en-US" sz="1400" dirty="0">
              <a:solidFill>
                <a:schemeClr val="bg1"/>
              </a:solidFill>
              <a:latin typeface="Calibri" charset="0"/>
              <a:ea typeface="Calibri" charset="0"/>
              <a:cs typeface="Calibri" charset="0"/>
            </a:endParaRPr>
          </a:p>
        </p:txBody>
      </p:sp>
      <p:sp>
        <p:nvSpPr>
          <p:cNvPr id="22" name="Rounded Rectangle 3"/>
          <p:cNvSpPr/>
          <p:nvPr/>
        </p:nvSpPr>
        <p:spPr>
          <a:xfrm>
            <a:off x="455087" y="1010374"/>
            <a:ext cx="8168053" cy="1732882"/>
          </a:xfrm>
          <a:custGeom>
            <a:avLst/>
            <a:gdLst>
              <a:gd name="connsiteX0" fmla="*/ 0 w 8229600"/>
              <a:gd name="connsiteY0" fmla="*/ 105051 h 3487738"/>
              <a:gd name="connsiteX1" fmla="*/ 105051 w 8229600"/>
              <a:gd name="connsiteY1" fmla="*/ 0 h 3487738"/>
              <a:gd name="connsiteX2" fmla="*/ 8124549 w 8229600"/>
              <a:gd name="connsiteY2" fmla="*/ 0 h 3487738"/>
              <a:gd name="connsiteX3" fmla="*/ 8229600 w 8229600"/>
              <a:gd name="connsiteY3" fmla="*/ 105051 h 3487738"/>
              <a:gd name="connsiteX4" fmla="*/ 8229600 w 8229600"/>
              <a:gd name="connsiteY4" fmla="*/ 3382687 h 3487738"/>
              <a:gd name="connsiteX5" fmla="*/ 8124549 w 8229600"/>
              <a:gd name="connsiteY5" fmla="*/ 3487738 h 3487738"/>
              <a:gd name="connsiteX6" fmla="*/ 105051 w 8229600"/>
              <a:gd name="connsiteY6" fmla="*/ 3487738 h 3487738"/>
              <a:gd name="connsiteX7" fmla="*/ 0 w 8229600"/>
              <a:gd name="connsiteY7" fmla="*/ 3382687 h 3487738"/>
              <a:gd name="connsiteX8" fmla="*/ 0 w 8229600"/>
              <a:gd name="connsiteY8" fmla="*/ 105051 h 3487738"/>
              <a:gd name="connsiteX0" fmla="*/ 0 w 8229600"/>
              <a:gd name="connsiteY0" fmla="*/ 111401 h 3494088"/>
              <a:gd name="connsiteX1" fmla="*/ 105051 w 8229600"/>
              <a:gd name="connsiteY1" fmla="*/ 6350 h 3494088"/>
              <a:gd name="connsiteX2" fmla="*/ 3830636 w 8229600"/>
              <a:gd name="connsiteY2" fmla="*/ 0 h 3494088"/>
              <a:gd name="connsiteX3" fmla="*/ 8124549 w 8229600"/>
              <a:gd name="connsiteY3" fmla="*/ 6350 h 3494088"/>
              <a:gd name="connsiteX4" fmla="*/ 8229600 w 8229600"/>
              <a:gd name="connsiteY4" fmla="*/ 111401 h 3494088"/>
              <a:gd name="connsiteX5" fmla="*/ 8229600 w 8229600"/>
              <a:gd name="connsiteY5" fmla="*/ 3389037 h 3494088"/>
              <a:gd name="connsiteX6" fmla="*/ 8124549 w 8229600"/>
              <a:gd name="connsiteY6" fmla="*/ 3494088 h 3494088"/>
              <a:gd name="connsiteX7" fmla="*/ 105051 w 8229600"/>
              <a:gd name="connsiteY7" fmla="*/ 3494088 h 3494088"/>
              <a:gd name="connsiteX8" fmla="*/ 0 w 8229600"/>
              <a:gd name="connsiteY8" fmla="*/ 3389037 h 3494088"/>
              <a:gd name="connsiteX9" fmla="*/ 0 w 8229600"/>
              <a:gd name="connsiteY9" fmla="*/ 111401 h 3494088"/>
              <a:gd name="connsiteX0" fmla="*/ 0 w 8229600"/>
              <a:gd name="connsiteY0" fmla="*/ 117751 h 3500438"/>
              <a:gd name="connsiteX1" fmla="*/ 105051 w 8229600"/>
              <a:gd name="connsiteY1" fmla="*/ 12700 h 3500438"/>
              <a:gd name="connsiteX2" fmla="*/ 3830636 w 8229600"/>
              <a:gd name="connsiteY2" fmla="*/ 6350 h 3500438"/>
              <a:gd name="connsiteX3" fmla="*/ 5602286 w 8229600"/>
              <a:gd name="connsiteY3" fmla="*/ 0 h 3500438"/>
              <a:gd name="connsiteX4" fmla="*/ 8124549 w 8229600"/>
              <a:gd name="connsiteY4" fmla="*/ 12700 h 3500438"/>
              <a:gd name="connsiteX5" fmla="*/ 8229600 w 8229600"/>
              <a:gd name="connsiteY5" fmla="*/ 117751 h 3500438"/>
              <a:gd name="connsiteX6" fmla="*/ 8229600 w 8229600"/>
              <a:gd name="connsiteY6" fmla="*/ 3395387 h 3500438"/>
              <a:gd name="connsiteX7" fmla="*/ 8124549 w 8229600"/>
              <a:gd name="connsiteY7" fmla="*/ 3500438 h 3500438"/>
              <a:gd name="connsiteX8" fmla="*/ 105051 w 8229600"/>
              <a:gd name="connsiteY8" fmla="*/ 3500438 h 3500438"/>
              <a:gd name="connsiteX9" fmla="*/ 0 w 8229600"/>
              <a:gd name="connsiteY9" fmla="*/ 3395387 h 3500438"/>
              <a:gd name="connsiteX10" fmla="*/ 0 w 8229600"/>
              <a:gd name="connsiteY10" fmla="*/ 117751 h 35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600" h="3500438">
                <a:moveTo>
                  <a:pt x="0" y="117751"/>
                </a:moveTo>
                <a:cubicBezTo>
                  <a:pt x="0" y="59733"/>
                  <a:pt x="47033" y="12700"/>
                  <a:pt x="105051" y="12700"/>
                </a:cubicBezTo>
                <a:lnTo>
                  <a:pt x="3830636" y="6350"/>
                </a:lnTo>
                <a:lnTo>
                  <a:pt x="5602286" y="0"/>
                </a:lnTo>
                <a:lnTo>
                  <a:pt x="8124549" y="12700"/>
                </a:lnTo>
                <a:cubicBezTo>
                  <a:pt x="8182567" y="12700"/>
                  <a:pt x="8229600" y="59733"/>
                  <a:pt x="8229600" y="117751"/>
                </a:cubicBezTo>
                <a:lnTo>
                  <a:pt x="8229600" y="3395387"/>
                </a:lnTo>
                <a:cubicBezTo>
                  <a:pt x="8229600" y="3453405"/>
                  <a:pt x="8182567" y="3500438"/>
                  <a:pt x="8124549" y="3500438"/>
                </a:cubicBezTo>
                <a:lnTo>
                  <a:pt x="105051" y="3500438"/>
                </a:lnTo>
                <a:cubicBezTo>
                  <a:pt x="47033" y="3500438"/>
                  <a:pt x="0" y="3453405"/>
                  <a:pt x="0" y="3395387"/>
                </a:cubicBezTo>
                <a:lnTo>
                  <a:pt x="0" y="117751"/>
                </a:lnTo>
                <a:close/>
              </a:path>
            </a:pathLst>
          </a:cu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charset="0"/>
              <a:ea typeface="Calibri" charset="0"/>
              <a:cs typeface="Calibri" charset="0"/>
            </a:endParaRPr>
          </a:p>
        </p:txBody>
      </p:sp>
      <p:sp>
        <p:nvSpPr>
          <p:cNvPr id="23" name="TextBox 22"/>
          <p:cNvSpPr txBox="1"/>
          <p:nvPr/>
        </p:nvSpPr>
        <p:spPr>
          <a:xfrm>
            <a:off x="3246773" y="623063"/>
            <a:ext cx="2421858" cy="480647"/>
          </a:xfrm>
          <a:prstGeom prst="rect">
            <a:avLst/>
          </a:prstGeom>
          <a:solidFill>
            <a:srgbClr val="FFFFFF"/>
          </a:solidFill>
        </p:spPr>
        <p:txBody>
          <a:bodyPr wrap="none" rtlCol="0" anchor="t" anchorCtr="0">
            <a:noAutofit/>
          </a:bodyPr>
          <a:lstStyle/>
          <a:p>
            <a:pPr algn="ctr"/>
            <a:r>
              <a:rPr lang="ru-RU" dirty="0">
                <a:solidFill>
                  <a:srgbClr val="0066A0"/>
                </a:solidFill>
                <a:latin typeface="Calibri" charset="0"/>
                <a:ea typeface="Calibri" charset="0"/>
                <a:cs typeface="Calibri" charset="0"/>
              </a:rPr>
              <a:t>ПНИЭР, НИР, ОКР</a:t>
            </a:r>
            <a:endParaRPr lang="en-US" dirty="0">
              <a:solidFill>
                <a:srgbClr val="0066A0"/>
              </a:solidFill>
              <a:latin typeface="Calibri" charset="0"/>
              <a:ea typeface="Calibri" charset="0"/>
              <a:cs typeface="Calibri" charset="0"/>
            </a:endParaRPr>
          </a:p>
        </p:txBody>
      </p:sp>
      <p:grpSp>
        <p:nvGrpSpPr>
          <p:cNvPr id="24" name="Group 23"/>
          <p:cNvGrpSpPr/>
          <p:nvPr/>
        </p:nvGrpSpPr>
        <p:grpSpPr>
          <a:xfrm>
            <a:off x="846550" y="1182778"/>
            <a:ext cx="3611152" cy="482213"/>
            <a:chOff x="859249" y="2365326"/>
            <a:chExt cx="3611152" cy="857268"/>
          </a:xfrm>
        </p:grpSpPr>
        <p:sp>
          <p:nvSpPr>
            <p:cNvPr id="25" name="Rounded Rectangle 24"/>
            <p:cNvSpPr/>
            <p:nvPr/>
          </p:nvSpPr>
          <p:spPr>
            <a:xfrm>
              <a:off x="859249" y="2445619"/>
              <a:ext cx="3611152" cy="776975"/>
            </a:xfrm>
            <a:prstGeom prst="roundRect">
              <a:avLst>
                <a:gd name="adj" fmla="val 13755"/>
              </a:avLst>
            </a:prstGeom>
            <a:noFill/>
            <a:ln w="19050" cmpd="sng">
              <a:solidFill>
                <a:schemeClr val="bg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lumMod val="50000"/>
                    </a:schemeClr>
                  </a:solidFill>
                </a:ln>
                <a:latin typeface="Calibri" charset="0"/>
                <a:ea typeface="Calibri" charset="0"/>
                <a:cs typeface="Calibri" charset="0"/>
              </a:endParaRPr>
            </a:p>
          </p:txBody>
        </p:sp>
        <p:sp>
          <p:nvSpPr>
            <p:cNvPr id="26" name="Rounded Rectangle 25"/>
            <p:cNvSpPr/>
            <p:nvPr/>
          </p:nvSpPr>
          <p:spPr>
            <a:xfrm>
              <a:off x="1340850" y="2365326"/>
              <a:ext cx="2647950" cy="759656"/>
            </a:xfrm>
            <a:prstGeom prst="roundRect">
              <a:avLst>
                <a:gd name="adj" fmla="val 0"/>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spc="-40" dirty="0">
                  <a:solidFill>
                    <a:schemeClr val="bg1"/>
                  </a:solidFill>
                  <a:latin typeface="Calibri" charset="0"/>
                  <a:ea typeface="Calibri" charset="0"/>
                  <a:cs typeface="Calibri" charset="0"/>
                </a:rPr>
                <a:t>Инжиниринговые ресурсы</a:t>
              </a:r>
              <a:endParaRPr lang="en-US" sz="1600" spc="-40" dirty="0">
                <a:solidFill>
                  <a:schemeClr val="bg1"/>
                </a:solidFill>
                <a:latin typeface="Calibri" charset="0"/>
                <a:ea typeface="Calibri" charset="0"/>
                <a:cs typeface="Calibri" charset="0"/>
              </a:endParaRPr>
            </a:p>
            <a:p>
              <a:pPr algn="ctr"/>
              <a:r>
                <a:rPr lang="ru-RU" sz="1200" dirty="0">
                  <a:solidFill>
                    <a:schemeClr val="bg1"/>
                  </a:solidFill>
                  <a:latin typeface="Calibri" charset="0"/>
                  <a:ea typeface="Calibri" charset="0"/>
                  <a:cs typeface="Calibri" charset="0"/>
                </a:rPr>
                <a:t>Команда заказчика, </a:t>
              </a:r>
              <a:r>
                <a:rPr lang="en-US" sz="1200" dirty="0">
                  <a:solidFill>
                    <a:schemeClr val="bg1"/>
                  </a:solidFill>
                  <a:latin typeface="Calibri" charset="0"/>
                  <a:ea typeface="Calibri" charset="0"/>
                  <a:cs typeface="Calibri" charset="0"/>
                </a:rPr>
                <a:t>NI SE, NI Partners</a:t>
              </a:r>
            </a:p>
          </p:txBody>
        </p:sp>
      </p:grpSp>
      <p:grpSp>
        <p:nvGrpSpPr>
          <p:cNvPr id="27" name="Group 26"/>
          <p:cNvGrpSpPr/>
          <p:nvPr/>
        </p:nvGrpSpPr>
        <p:grpSpPr>
          <a:xfrm>
            <a:off x="4576235" y="1231509"/>
            <a:ext cx="3691466" cy="440638"/>
            <a:chOff x="4639734" y="2445619"/>
            <a:chExt cx="3691466" cy="783356"/>
          </a:xfrm>
          <a:noFill/>
        </p:grpSpPr>
        <p:sp>
          <p:nvSpPr>
            <p:cNvPr id="28" name="Rounded Rectangle 27"/>
            <p:cNvSpPr/>
            <p:nvPr/>
          </p:nvSpPr>
          <p:spPr>
            <a:xfrm>
              <a:off x="4639734" y="2445619"/>
              <a:ext cx="3643852" cy="776975"/>
            </a:xfrm>
            <a:prstGeom prst="roundRect">
              <a:avLst>
                <a:gd name="adj" fmla="val 13755"/>
              </a:avLst>
            </a:prstGeom>
            <a:grpFill/>
            <a:ln w="19050" cmpd="sng">
              <a:solidFill>
                <a:schemeClr val="bg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lumMod val="50000"/>
                    </a:schemeClr>
                  </a:solidFill>
                </a:ln>
                <a:solidFill>
                  <a:schemeClr val="bg2">
                    <a:lumMod val="25000"/>
                  </a:schemeClr>
                </a:solidFill>
                <a:latin typeface="Calibri" charset="0"/>
                <a:ea typeface="Calibri" charset="0"/>
                <a:cs typeface="Calibri" charset="0"/>
              </a:endParaRPr>
            </a:p>
          </p:txBody>
        </p:sp>
        <p:sp>
          <p:nvSpPr>
            <p:cNvPr id="29" name="Rounded Rectangle 28"/>
            <p:cNvSpPr/>
            <p:nvPr/>
          </p:nvSpPr>
          <p:spPr>
            <a:xfrm>
              <a:off x="4800600" y="2458808"/>
              <a:ext cx="3530600" cy="770167"/>
            </a:xfrm>
            <a:prstGeom prst="roundRect">
              <a:avLst>
                <a:gd name="adj" fmla="val 0"/>
              </a:avLst>
            </a:prstGeom>
            <a:grp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spc="-40" dirty="0">
                  <a:solidFill>
                    <a:schemeClr val="bg1"/>
                  </a:solidFill>
                  <a:latin typeface="Calibri" charset="0"/>
                  <a:ea typeface="Calibri" charset="0"/>
                  <a:cs typeface="Calibri" charset="0"/>
                </a:rPr>
                <a:t>Международное научное сообщество</a:t>
              </a:r>
              <a:endParaRPr lang="en-US" sz="1600" spc="-40" dirty="0">
                <a:solidFill>
                  <a:schemeClr val="bg1"/>
                </a:solidFill>
                <a:latin typeface="Calibri" charset="0"/>
                <a:ea typeface="Calibri" charset="0"/>
                <a:cs typeface="Calibri" charset="0"/>
              </a:endParaRPr>
            </a:p>
            <a:p>
              <a:pPr algn="ctr"/>
              <a:r>
                <a:rPr lang="ru-RU" sz="1200" dirty="0">
                  <a:solidFill>
                    <a:schemeClr val="bg1"/>
                  </a:solidFill>
                  <a:latin typeface="Calibri" charset="0"/>
                  <a:ea typeface="Calibri" charset="0"/>
                  <a:cs typeface="Calibri" charset="0"/>
                </a:rPr>
                <a:t>Сетевое взаимодействие</a:t>
              </a:r>
              <a:endParaRPr lang="en-US" sz="1200" dirty="0">
                <a:solidFill>
                  <a:schemeClr val="bg1"/>
                </a:solidFill>
                <a:latin typeface="Calibri" charset="0"/>
                <a:ea typeface="Calibri" charset="0"/>
                <a:cs typeface="Calibri" charset="0"/>
              </a:endParaRPr>
            </a:p>
          </p:txBody>
        </p:sp>
      </p:grpSp>
    </p:spTree>
    <p:extLst>
      <p:ext uri="{BB962C8B-B14F-4D97-AF65-F5344CB8AC3E}">
        <p14:creationId xmlns:p14="http://schemas.microsoft.com/office/powerpoint/2010/main" val="18509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412" y="156176"/>
            <a:ext cx="6629400" cy="571500"/>
          </a:xfrm>
        </p:spPr>
        <p:txBody>
          <a:bodyPr/>
          <a:lstStyle/>
          <a:p>
            <a:pPr eaLnBrk="1" hangingPunct="1"/>
            <a:r>
              <a:rPr lang="ru-RU" altLang="x-none" dirty="0">
                <a:ea typeface="ＭＳ Ｐゴシック" charset="-128"/>
              </a:rPr>
              <a:t>Научные исследования и разработки</a:t>
            </a:r>
            <a:endParaRPr lang="en-US" altLang="x-none" dirty="0">
              <a:ea typeface="ＭＳ Ｐゴシック" charset="-128"/>
            </a:endParaRPr>
          </a:p>
        </p:txBody>
      </p:sp>
      <p:sp>
        <p:nvSpPr>
          <p:cNvPr id="13315" name="Rectangle 3"/>
          <p:cNvSpPr txBox="1">
            <a:spLocks noChangeArrowheads="1"/>
          </p:cNvSpPr>
          <p:nvPr/>
        </p:nvSpPr>
        <p:spPr bwMode="auto">
          <a:xfrm>
            <a:off x="4821810" y="1003697"/>
            <a:ext cx="4104447" cy="30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Narrow" charset="0"/>
                <a:ea typeface="ＭＳ Ｐゴシック" charset="-128"/>
              </a:defRPr>
            </a:lvl1pPr>
            <a:lvl2pPr marL="742950" indent="-285750">
              <a:defRPr sz="2400">
                <a:solidFill>
                  <a:schemeClr val="tx1"/>
                </a:solidFill>
                <a:latin typeface="Arial Narrow" charset="0"/>
                <a:ea typeface="ＭＳ Ｐゴシック" charset="-128"/>
              </a:defRPr>
            </a:lvl2pPr>
            <a:lvl3pPr marL="1143000" indent="-228600">
              <a:defRPr sz="2400">
                <a:solidFill>
                  <a:schemeClr val="tx1"/>
                </a:solidFill>
                <a:latin typeface="Arial Narrow" charset="0"/>
                <a:ea typeface="ＭＳ Ｐゴシック" charset="-128"/>
              </a:defRPr>
            </a:lvl3pPr>
            <a:lvl4pPr marL="1600200" indent="-228600">
              <a:defRPr sz="2400">
                <a:solidFill>
                  <a:schemeClr val="tx1"/>
                </a:solidFill>
                <a:latin typeface="Arial Narrow" charset="0"/>
                <a:ea typeface="ＭＳ Ｐゴシック" charset="-128"/>
              </a:defRPr>
            </a:lvl4pPr>
            <a:lvl5pPr marL="2057400" indent="-228600">
              <a:defRPr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128"/>
              </a:defRPr>
            </a:lvl9pPr>
          </a:lstStyle>
          <a:p>
            <a:pPr marL="0" indent="0" eaLnBrk="1" hangingPunct="1">
              <a:lnSpc>
                <a:spcPct val="90000"/>
              </a:lnSpc>
              <a:spcBef>
                <a:spcPct val="20000"/>
              </a:spcBef>
            </a:pPr>
            <a:r>
              <a:rPr lang="ru-RU" altLang="x-none" sz="1800" dirty="0">
                <a:solidFill>
                  <a:schemeClr val="bg1"/>
                </a:solidFill>
                <a:latin typeface="Calibri" charset="0"/>
                <a:ea typeface="Calibri" charset="0"/>
                <a:cs typeface="Calibri" charset="0"/>
              </a:rPr>
              <a:t>Финансирование:</a:t>
            </a:r>
          </a:p>
          <a:p>
            <a:pPr eaLnBrk="1" hangingPunct="1">
              <a:spcBef>
                <a:spcPct val="20000"/>
              </a:spcBef>
              <a:buFontTx/>
              <a:buChar char="•"/>
            </a:pPr>
            <a:r>
              <a:rPr lang="ru-RU" altLang="x-none" sz="1800" dirty="0">
                <a:solidFill>
                  <a:schemeClr val="bg1"/>
                </a:solidFill>
                <a:latin typeface="Calibri" charset="0"/>
                <a:ea typeface="Calibri" charset="0"/>
                <a:cs typeface="Calibri" charset="0"/>
              </a:rPr>
              <a:t>ФЦП «Исследования и разработки»</a:t>
            </a:r>
          </a:p>
          <a:p>
            <a:pPr eaLnBrk="1" hangingPunct="1">
              <a:spcBef>
                <a:spcPct val="20000"/>
              </a:spcBef>
              <a:buFontTx/>
              <a:buChar char="•"/>
            </a:pPr>
            <a:r>
              <a:rPr lang="ru-RU" altLang="x-none" sz="1800" dirty="0">
                <a:solidFill>
                  <a:schemeClr val="bg1"/>
                </a:solidFill>
                <a:latin typeface="Calibri" charset="0"/>
                <a:ea typeface="Calibri" charset="0"/>
                <a:cs typeface="Calibri" charset="0"/>
              </a:rPr>
              <a:t>Проект 5-100</a:t>
            </a:r>
          </a:p>
          <a:p>
            <a:pPr eaLnBrk="1" hangingPunct="1">
              <a:spcBef>
                <a:spcPct val="20000"/>
              </a:spcBef>
              <a:buFontTx/>
              <a:buChar char="•"/>
            </a:pPr>
            <a:r>
              <a:rPr lang="ru-RU" altLang="x-none" sz="1800" dirty="0">
                <a:solidFill>
                  <a:schemeClr val="bg1"/>
                </a:solidFill>
                <a:latin typeface="Calibri" charset="0"/>
                <a:ea typeface="Calibri" charset="0"/>
                <a:cs typeface="Calibri" charset="0"/>
              </a:rPr>
              <a:t>Кооперация вузов и предприятий (п-е 218)</a:t>
            </a:r>
          </a:p>
          <a:p>
            <a:pPr eaLnBrk="1" hangingPunct="1">
              <a:spcBef>
                <a:spcPct val="20000"/>
              </a:spcBef>
              <a:buFontTx/>
              <a:buChar char="•"/>
            </a:pPr>
            <a:r>
              <a:rPr lang="ru-RU" altLang="x-none" sz="1800" dirty="0" err="1">
                <a:solidFill>
                  <a:schemeClr val="bg1"/>
                </a:solidFill>
                <a:latin typeface="Calibri" charset="0"/>
                <a:ea typeface="Calibri" charset="0"/>
                <a:cs typeface="Calibri" charset="0"/>
              </a:rPr>
              <a:t>Мегагранты</a:t>
            </a:r>
            <a:r>
              <a:rPr lang="ru-RU" altLang="x-none" sz="1800" dirty="0">
                <a:solidFill>
                  <a:schemeClr val="bg1"/>
                </a:solidFill>
                <a:latin typeface="Calibri" charset="0"/>
                <a:ea typeface="Calibri" charset="0"/>
                <a:cs typeface="Calibri" charset="0"/>
              </a:rPr>
              <a:t> (п-е 220)</a:t>
            </a:r>
          </a:p>
          <a:p>
            <a:pPr eaLnBrk="1" hangingPunct="1">
              <a:spcBef>
                <a:spcPct val="20000"/>
              </a:spcBef>
              <a:buFontTx/>
              <a:buChar char="•"/>
            </a:pPr>
            <a:r>
              <a:rPr lang="ru-RU" altLang="x-none" sz="1800" dirty="0">
                <a:solidFill>
                  <a:schemeClr val="bg1"/>
                </a:solidFill>
                <a:latin typeface="Calibri" charset="0"/>
                <a:ea typeface="Calibri" charset="0"/>
                <a:cs typeface="Calibri" charset="0"/>
              </a:rPr>
              <a:t>Инжиниринговые центры</a:t>
            </a:r>
          </a:p>
          <a:p>
            <a:pPr>
              <a:spcBef>
                <a:spcPct val="20000"/>
              </a:spcBef>
              <a:buFontTx/>
              <a:buChar char="•"/>
            </a:pPr>
            <a:r>
              <a:rPr lang="ru-RU" altLang="x-none" sz="1800" dirty="0">
                <a:solidFill>
                  <a:schemeClr val="bg1"/>
                </a:solidFill>
                <a:latin typeface="Calibri" charset="0"/>
                <a:ea typeface="Calibri" charset="0"/>
                <a:cs typeface="Calibri" charset="0"/>
              </a:rPr>
              <a:t>Опорные университеты</a:t>
            </a:r>
          </a:p>
          <a:p>
            <a:pPr>
              <a:spcBef>
                <a:spcPct val="20000"/>
              </a:spcBef>
              <a:buFontTx/>
              <a:buChar char="•"/>
            </a:pPr>
            <a:r>
              <a:rPr lang="ru-RU" altLang="x-none" sz="1800" dirty="0">
                <a:solidFill>
                  <a:schemeClr val="bg1"/>
                </a:solidFill>
                <a:latin typeface="Calibri" charset="0"/>
                <a:ea typeface="Calibri" charset="0"/>
                <a:cs typeface="Calibri" charset="0"/>
              </a:rPr>
              <a:t>ЦК НТИ</a:t>
            </a:r>
          </a:p>
          <a:p>
            <a:pPr eaLnBrk="1" hangingPunct="1">
              <a:spcBef>
                <a:spcPct val="20000"/>
              </a:spcBef>
              <a:buFontTx/>
              <a:buChar char="•"/>
            </a:pPr>
            <a:r>
              <a:rPr lang="ru-RU" altLang="x-none" sz="1800" dirty="0">
                <a:solidFill>
                  <a:schemeClr val="bg1"/>
                </a:solidFill>
                <a:latin typeface="Calibri" charset="0"/>
                <a:ea typeface="Calibri" charset="0"/>
                <a:cs typeface="Calibri" charset="0"/>
              </a:rPr>
              <a:t>Гранты РНФ</a:t>
            </a:r>
          </a:p>
          <a:p>
            <a:pPr eaLnBrk="1" hangingPunct="1">
              <a:lnSpc>
                <a:spcPct val="90000"/>
              </a:lnSpc>
              <a:spcBef>
                <a:spcPct val="20000"/>
              </a:spcBef>
              <a:buFontTx/>
              <a:buChar char="•"/>
            </a:pPr>
            <a:endParaRPr lang="ru-RU" altLang="x-none" sz="2100" dirty="0"/>
          </a:p>
          <a:p>
            <a:pPr eaLnBrk="1" hangingPunct="1">
              <a:lnSpc>
                <a:spcPct val="90000"/>
              </a:lnSpc>
              <a:spcBef>
                <a:spcPct val="20000"/>
              </a:spcBef>
              <a:buFontTx/>
              <a:buChar char="•"/>
            </a:pPr>
            <a:endParaRPr lang="ru-RU" altLang="x-none" sz="2100" dirty="0"/>
          </a:p>
          <a:p>
            <a:pPr eaLnBrk="1" hangingPunct="1">
              <a:lnSpc>
                <a:spcPct val="90000"/>
              </a:lnSpc>
              <a:spcBef>
                <a:spcPct val="20000"/>
              </a:spcBef>
              <a:buFontTx/>
              <a:buChar char="•"/>
            </a:pPr>
            <a:endParaRPr lang="en-US" altLang="x-none" sz="2100" dirty="0"/>
          </a:p>
          <a:p>
            <a:pPr eaLnBrk="1" hangingPunct="1">
              <a:lnSpc>
                <a:spcPct val="90000"/>
              </a:lnSpc>
              <a:spcBef>
                <a:spcPct val="20000"/>
              </a:spcBef>
              <a:buFontTx/>
              <a:buChar char="•"/>
            </a:pPr>
            <a:endParaRPr lang="en-US" altLang="x-none" sz="1800" dirty="0"/>
          </a:p>
        </p:txBody>
      </p:sp>
      <p:pic>
        <p:nvPicPr>
          <p:cNvPr id="2" name="Picture 1">
            <a:extLst>
              <a:ext uri="{FF2B5EF4-FFF2-40B4-BE49-F238E27FC236}">
                <a16:creationId xmlns:a16="http://schemas.microsoft.com/office/drawing/2014/main" xmlns="" id="{580AF337-0E83-244B-804C-3D9069DCA2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453" y="3437363"/>
            <a:ext cx="4187221" cy="1685499"/>
          </a:xfrm>
          <a:prstGeom prst="rect">
            <a:avLst/>
          </a:prstGeom>
        </p:spPr>
      </p:pic>
      <p:pic>
        <p:nvPicPr>
          <p:cNvPr id="3" name="Picture 2">
            <a:extLst>
              <a:ext uri="{FF2B5EF4-FFF2-40B4-BE49-F238E27FC236}">
                <a16:creationId xmlns:a16="http://schemas.microsoft.com/office/drawing/2014/main" xmlns="" id="{99953D53-6561-4F48-809A-211787ED83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453" y="829769"/>
            <a:ext cx="4157562" cy="2607594"/>
          </a:xfrm>
          <a:prstGeom prst="rect">
            <a:avLst/>
          </a:prstGeom>
        </p:spPr>
      </p:pic>
    </p:spTree>
    <p:extLst>
      <p:ext uri="{BB962C8B-B14F-4D97-AF65-F5344CB8AC3E}">
        <p14:creationId xmlns:p14="http://schemas.microsoft.com/office/powerpoint/2010/main" val="126767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33903-1C76-A14F-8F1A-F10C0C351D1F}"/>
              </a:ext>
            </a:extLst>
          </p:cNvPr>
          <p:cNvSpPr>
            <a:spLocks noGrp="1"/>
          </p:cNvSpPr>
          <p:nvPr>
            <p:ph type="title"/>
          </p:nvPr>
        </p:nvSpPr>
        <p:spPr>
          <a:xfrm>
            <a:off x="454025" y="574358"/>
            <a:ext cx="8229600" cy="457200"/>
          </a:xfrm>
        </p:spPr>
        <p:txBody>
          <a:bodyPr/>
          <a:lstStyle/>
          <a:p>
            <a:r>
              <a:rPr lang="ru-RU" dirty="0"/>
              <a:t>Опыт совместного участия NI с Университетами в комплексных исследовательских проектах (на базе примера сотрудничества </a:t>
            </a:r>
            <a:r>
              <a:rPr lang="en-US" dirty="0"/>
              <a:t>NI </a:t>
            </a:r>
            <a:r>
              <a:rPr lang="ru-RU" dirty="0"/>
              <a:t>и НИУ МИЭТ)</a:t>
            </a:r>
            <a:r>
              <a:rPr lang="en-US" dirty="0"/>
              <a:t/>
            </a:r>
            <a:br>
              <a:rPr lang="en-US" dirty="0"/>
            </a:br>
            <a:endParaRPr lang="ru-RU" dirty="0"/>
          </a:p>
        </p:txBody>
      </p:sp>
      <p:sp>
        <p:nvSpPr>
          <p:cNvPr id="3" name="Content Placeholder 2">
            <a:extLst>
              <a:ext uri="{FF2B5EF4-FFF2-40B4-BE49-F238E27FC236}">
                <a16:creationId xmlns:a16="http://schemas.microsoft.com/office/drawing/2014/main" xmlns="" id="{13388A31-C9BD-A044-AB06-B7E8DCD6D830}"/>
              </a:ext>
            </a:extLst>
          </p:cNvPr>
          <p:cNvSpPr>
            <a:spLocks noGrp="1"/>
          </p:cNvSpPr>
          <p:nvPr>
            <p:ph sz="half" idx="1"/>
          </p:nvPr>
        </p:nvSpPr>
        <p:spPr>
          <a:xfrm>
            <a:off x="454025" y="1400176"/>
            <a:ext cx="8461375" cy="1914524"/>
          </a:xfrm>
        </p:spPr>
        <p:txBody>
          <a:bodyPr/>
          <a:lstStyle/>
          <a:p>
            <a:r>
              <a:rPr lang="ru-RU" dirty="0" err="1"/>
              <a:t>Мегагрант</a:t>
            </a:r>
            <a:r>
              <a:rPr lang="ru-RU" dirty="0"/>
              <a:t> - 220-ое постановление (1 проект)</a:t>
            </a:r>
          </a:p>
          <a:p>
            <a:r>
              <a:rPr lang="ru-RU" dirty="0"/>
              <a:t>ФЦП «Исследование и разработки по приоритетным направлениям развития научно-технологического комплекса России на 2014-2020 годы» (5 проектов)</a:t>
            </a:r>
          </a:p>
          <a:p>
            <a:r>
              <a:rPr lang="ru-RU" dirty="0"/>
              <a:t>Центры компетенций НТИ (2 направления)</a:t>
            </a:r>
          </a:p>
          <a:p>
            <a:r>
              <a:rPr lang="ru-RU" dirty="0"/>
              <a:t>Прямые хоз. договорные работы</a:t>
            </a:r>
          </a:p>
          <a:p>
            <a:endParaRPr lang="ru-RU" dirty="0"/>
          </a:p>
          <a:p>
            <a:endParaRPr lang="ru-RU" dirty="0"/>
          </a:p>
        </p:txBody>
      </p:sp>
      <p:pic>
        <p:nvPicPr>
          <p:cNvPr id="7" name="Picture 6">
            <a:extLst>
              <a:ext uri="{FF2B5EF4-FFF2-40B4-BE49-F238E27FC236}">
                <a16:creationId xmlns:a16="http://schemas.microsoft.com/office/drawing/2014/main" xmlns="" id="{80D16BD9-50EA-6647-8C1F-817986622B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74" y="3911441"/>
            <a:ext cx="3932238" cy="995979"/>
          </a:xfrm>
          <a:prstGeom prst="rect">
            <a:avLst/>
          </a:prstGeom>
        </p:spPr>
      </p:pic>
      <p:pic>
        <p:nvPicPr>
          <p:cNvPr id="9" name="Picture 8">
            <a:extLst>
              <a:ext uri="{FF2B5EF4-FFF2-40B4-BE49-F238E27FC236}">
                <a16:creationId xmlns:a16="http://schemas.microsoft.com/office/drawing/2014/main" xmlns="" id="{30EDAA5D-4B68-924E-B6C0-E22422833454}"/>
              </a:ext>
            </a:extLst>
          </p:cNvPr>
          <p:cNvPicPr>
            <a:picLocks noChangeAspect="1"/>
          </p:cNvPicPr>
          <p:nvPr/>
        </p:nvPicPr>
        <p:blipFill>
          <a:blip r:embed="rId3"/>
          <a:stretch>
            <a:fillRect/>
          </a:stretch>
        </p:blipFill>
        <p:spPr>
          <a:xfrm>
            <a:off x="6680199" y="2966878"/>
            <a:ext cx="1889125" cy="1889125"/>
          </a:xfrm>
          <a:prstGeom prst="rect">
            <a:avLst/>
          </a:prstGeom>
        </p:spPr>
      </p:pic>
    </p:spTree>
    <p:extLst>
      <p:ext uri="{BB962C8B-B14F-4D97-AF65-F5344CB8AC3E}">
        <p14:creationId xmlns:p14="http://schemas.microsoft.com/office/powerpoint/2010/main" val="135628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4320"/>
            <a:ext cx="8104891" cy="457200"/>
          </a:xfrm>
        </p:spPr>
        <p:txBody>
          <a:bodyPr/>
          <a:lstStyle/>
          <a:p>
            <a:r>
              <a:rPr lang="ru-RU" dirty="0"/>
              <a:t>Кооперация в рамках 220 п. (</a:t>
            </a:r>
            <a:r>
              <a:rPr lang="ru-RU" dirty="0" err="1"/>
              <a:t>Мегагрант</a:t>
            </a:r>
            <a:r>
              <a:rPr lang="ru-RU" dirty="0"/>
              <a:t>)</a:t>
            </a:r>
            <a:endParaRPr lang="en-US" dirty="0"/>
          </a:p>
        </p:txBody>
      </p:sp>
      <p:sp>
        <p:nvSpPr>
          <p:cNvPr id="3" name="Content Placeholder 2"/>
          <p:cNvSpPr>
            <a:spLocks noGrp="1"/>
          </p:cNvSpPr>
          <p:nvPr>
            <p:ph sz="half" idx="1"/>
          </p:nvPr>
        </p:nvSpPr>
        <p:spPr>
          <a:xfrm>
            <a:off x="454025" y="1070074"/>
            <a:ext cx="4453641" cy="3900805"/>
          </a:xfrm>
        </p:spPr>
        <p:txBody>
          <a:bodyPr/>
          <a:lstStyle/>
          <a:p>
            <a:endParaRPr lang="en-US" dirty="0"/>
          </a:p>
          <a:p>
            <a:r>
              <a:rPr lang="ru-RU" dirty="0"/>
              <a:t>Привлечение глобальной академической программы </a:t>
            </a:r>
            <a:r>
              <a:rPr lang="en-US" dirty="0"/>
              <a:t>NI</a:t>
            </a:r>
            <a:r>
              <a:rPr lang="ru-RU" dirty="0"/>
              <a:t> </a:t>
            </a:r>
          </a:p>
          <a:p>
            <a:endParaRPr lang="ru-RU" dirty="0"/>
          </a:p>
          <a:p>
            <a:r>
              <a:rPr lang="ru-RU" dirty="0"/>
              <a:t>Поиск и анализ партнеров в академической сфере</a:t>
            </a:r>
            <a:r>
              <a:rPr lang="en-US" dirty="0"/>
              <a:t> </a:t>
            </a:r>
            <a:r>
              <a:rPr lang="ru-RU" dirty="0"/>
              <a:t>(поиск иностранного профессора для проекта)</a:t>
            </a:r>
          </a:p>
          <a:p>
            <a:endParaRPr lang="ru-RU" dirty="0"/>
          </a:p>
          <a:p>
            <a:r>
              <a:rPr lang="ru-RU" dirty="0"/>
              <a:t>Установление делового контакта</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709" y="731520"/>
            <a:ext cx="3407916" cy="4410244"/>
          </a:xfrm>
          <a:prstGeom prst="rect">
            <a:avLst/>
          </a:prstGeom>
        </p:spPr>
      </p:pic>
      <p:sp>
        <p:nvSpPr>
          <p:cNvPr id="6" name="TextBox 5">
            <a:extLst>
              <a:ext uri="{FF2B5EF4-FFF2-40B4-BE49-F238E27FC236}">
                <a16:creationId xmlns:a16="http://schemas.microsoft.com/office/drawing/2014/main" xmlns="" id="{C852604F-458D-8746-ACD9-A518FF4626CF}"/>
              </a:ext>
            </a:extLst>
          </p:cNvPr>
          <p:cNvSpPr txBox="1"/>
          <p:nvPr/>
        </p:nvSpPr>
        <p:spPr>
          <a:xfrm>
            <a:off x="454025" y="731520"/>
            <a:ext cx="2977675" cy="338554"/>
          </a:xfrm>
          <a:prstGeom prst="rect">
            <a:avLst/>
          </a:prstGeom>
          <a:noFill/>
        </p:spPr>
        <p:txBody>
          <a:bodyPr wrap="none" lIns="0" rIns="0" rtlCol="0">
            <a:spAutoFit/>
          </a:bodyPr>
          <a:lstStyle/>
          <a:p>
            <a:r>
              <a:rPr lang="ru-RU" sz="1600" u="sng" dirty="0">
                <a:solidFill>
                  <a:schemeClr val="bg1"/>
                </a:solidFill>
              </a:rPr>
              <a:t>Сотрудничество </a:t>
            </a:r>
            <a:r>
              <a:rPr lang="en-US" sz="1600" u="sng" dirty="0">
                <a:solidFill>
                  <a:schemeClr val="bg1"/>
                </a:solidFill>
              </a:rPr>
              <a:t>NI – </a:t>
            </a:r>
            <a:r>
              <a:rPr lang="ru-RU" sz="1600" u="sng" dirty="0">
                <a:solidFill>
                  <a:schemeClr val="bg1"/>
                </a:solidFill>
              </a:rPr>
              <a:t>НИУ МИЭТ</a:t>
            </a:r>
          </a:p>
        </p:txBody>
      </p:sp>
    </p:spTree>
    <p:extLst>
      <p:ext uri="{BB962C8B-B14F-4D97-AF65-F5344CB8AC3E}">
        <p14:creationId xmlns:p14="http://schemas.microsoft.com/office/powerpoint/2010/main" val="1610329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41" y="192760"/>
            <a:ext cx="8229600" cy="457200"/>
          </a:xfrm>
        </p:spPr>
        <p:txBody>
          <a:bodyPr/>
          <a:lstStyle/>
          <a:p>
            <a:r>
              <a:rPr lang="ru-RU" dirty="0"/>
              <a:t>Кооперация в рамках 220 п. (</a:t>
            </a:r>
            <a:r>
              <a:rPr lang="ru-RU" dirty="0" err="1"/>
              <a:t>Мегагрант</a:t>
            </a:r>
            <a:r>
              <a:rPr lang="ru-RU" dirty="0"/>
              <a:t>)</a:t>
            </a:r>
            <a:endParaRPr lang="en-US" dirty="0"/>
          </a:p>
        </p:txBody>
      </p:sp>
      <p:sp>
        <p:nvSpPr>
          <p:cNvPr id="3" name="Content Placeholder 2"/>
          <p:cNvSpPr>
            <a:spLocks noGrp="1"/>
          </p:cNvSpPr>
          <p:nvPr>
            <p:ph sz="half" idx="1"/>
          </p:nvPr>
        </p:nvSpPr>
        <p:spPr>
          <a:xfrm>
            <a:off x="304155" y="1068676"/>
            <a:ext cx="4041775" cy="3900805"/>
          </a:xfrm>
        </p:spPr>
        <p:txBody>
          <a:bodyPr/>
          <a:lstStyle/>
          <a:p>
            <a:r>
              <a:rPr lang="ru-RU" dirty="0"/>
              <a:t>Разработан проект «Центр масштабируемых измерительных технологий для 5</a:t>
            </a:r>
            <a:r>
              <a:rPr lang="en-US" dirty="0"/>
              <a:t>G</a:t>
            </a:r>
            <a:r>
              <a:rPr lang="ru-RU" dirty="0"/>
              <a:t>/РЧ систем и устройств (</a:t>
            </a:r>
            <a:r>
              <a:rPr lang="en-US" dirty="0"/>
              <a:t>SMART</a:t>
            </a:r>
            <a:r>
              <a:rPr lang="ru-RU" dirty="0"/>
              <a:t> 5</a:t>
            </a:r>
            <a:r>
              <a:rPr lang="en-US" dirty="0"/>
              <a:t>GRF</a:t>
            </a:r>
            <a:r>
              <a:rPr lang="ru-RU" dirty="0"/>
              <a:t>)» </a:t>
            </a:r>
          </a:p>
          <a:p>
            <a:r>
              <a:rPr lang="ru-RU" dirty="0"/>
              <a:t>Подана заявка на участие в конкурсе 220 п</a:t>
            </a:r>
            <a:r>
              <a:rPr lang="ru-RU" dirty="0" smtClean="0"/>
              <a:t>.</a:t>
            </a:r>
            <a:endParaRPr lang="ru-RU" dirty="0"/>
          </a:p>
          <a:p>
            <a:r>
              <a:rPr lang="ru-RU" dirty="0">
                <a:solidFill>
                  <a:schemeClr val="bg1"/>
                </a:solidFill>
              </a:rPr>
              <a:t>Дорожная карта международного сотрудничества в научно-образовательной сфере</a:t>
            </a:r>
          </a:p>
          <a:p>
            <a:endParaRPr lang="ru-RU" dirty="0">
              <a:solidFill>
                <a:schemeClr val="bg1"/>
              </a:solidFill>
            </a:endParaRPr>
          </a:p>
          <a:p>
            <a:endParaRPr lang="ru-RU" dirty="0">
              <a:solidFill>
                <a:schemeClr val="bg1"/>
              </a:solidFill>
            </a:endParaRPr>
          </a:p>
          <a:p>
            <a:endParaRPr lang="ru-RU"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8673" y="731520"/>
            <a:ext cx="2572452" cy="204148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641" y="1548611"/>
            <a:ext cx="2389016" cy="227297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01399" y="3019079"/>
            <a:ext cx="1389231" cy="1190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8673" y="4209835"/>
            <a:ext cx="623304" cy="608345"/>
          </a:xfrm>
          <a:prstGeom prst="rect">
            <a:avLst/>
          </a:prstGeom>
        </p:spPr>
      </p:pic>
      <p:sp>
        <p:nvSpPr>
          <p:cNvPr id="9" name="TextBox 8"/>
          <p:cNvSpPr txBox="1"/>
          <p:nvPr/>
        </p:nvSpPr>
        <p:spPr>
          <a:xfrm>
            <a:off x="7064647" y="4254990"/>
            <a:ext cx="2062733" cy="246221"/>
          </a:xfrm>
          <a:prstGeom prst="rect">
            <a:avLst/>
          </a:prstGeom>
          <a:noFill/>
        </p:spPr>
        <p:txBody>
          <a:bodyPr wrap="square" rtlCol="0">
            <a:spAutoFit/>
          </a:bodyPr>
          <a:lstStyle/>
          <a:p>
            <a:r>
              <a:rPr lang="en-US" sz="1000" dirty="0" err="1"/>
              <a:t>Polyharmonic</a:t>
            </a:r>
            <a:r>
              <a:rPr lang="en-US" sz="1000" dirty="0"/>
              <a:t> Distortion Models</a:t>
            </a:r>
          </a:p>
        </p:txBody>
      </p:sp>
      <p:sp>
        <p:nvSpPr>
          <p:cNvPr id="10" name="TextBox 9">
            <a:extLst>
              <a:ext uri="{FF2B5EF4-FFF2-40B4-BE49-F238E27FC236}">
                <a16:creationId xmlns:a16="http://schemas.microsoft.com/office/drawing/2014/main" xmlns="" id="{D6640B35-8E11-0043-97A2-6CBEDD3DC20E}"/>
              </a:ext>
            </a:extLst>
          </p:cNvPr>
          <p:cNvSpPr txBox="1"/>
          <p:nvPr/>
        </p:nvSpPr>
        <p:spPr>
          <a:xfrm>
            <a:off x="454025" y="731520"/>
            <a:ext cx="2977675" cy="338554"/>
          </a:xfrm>
          <a:prstGeom prst="rect">
            <a:avLst/>
          </a:prstGeom>
          <a:noFill/>
        </p:spPr>
        <p:txBody>
          <a:bodyPr wrap="none" lIns="0" rIns="0" rtlCol="0">
            <a:spAutoFit/>
          </a:bodyPr>
          <a:lstStyle/>
          <a:p>
            <a:r>
              <a:rPr lang="ru-RU" sz="1600" u="sng" dirty="0">
                <a:solidFill>
                  <a:schemeClr val="bg1"/>
                </a:solidFill>
              </a:rPr>
              <a:t>Сотрудничество </a:t>
            </a:r>
            <a:r>
              <a:rPr lang="en-US" sz="1600" u="sng" dirty="0">
                <a:solidFill>
                  <a:schemeClr val="bg1"/>
                </a:solidFill>
              </a:rPr>
              <a:t>NI – </a:t>
            </a:r>
            <a:r>
              <a:rPr lang="ru-RU" sz="1600" u="sng" dirty="0">
                <a:solidFill>
                  <a:schemeClr val="bg1"/>
                </a:solidFill>
              </a:rPr>
              <a:t>НИУ МИЭТ</a:t>
            </a:r>
          </a:p>
        </p:txBody>
      </p:sp>
    </p:spTree>
    <p:extLst>
      <p:ext uri="{BB962C8B-B14F-4D97-AF65-F5344CB8AC3E}">
        <p14:creationId xmlns:p14="http://schemas.microsoft.com/office/powerpoint/2010/main" val="329601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23926-1F57-2E4A-ABF2-57CCF11917FD}"/>
              </a:ext>
            </a:extLst>
          </p:cNvPr>
          <p:cNvSpPr>
            <a:spLocks noGrp="1"/>
          </p:cNvSpPr>
          <p:nvPr>
            <p:ph type="title"/>
          </p:nvPr>
        </p:nvSpPr>
        <p:spPr>
          <a:xfrm>
            <a:off x="454025" y="274320"/>
            <a:ext cx="8392890" cy="457200"/>
          </a:xfrm>
        </p:spPr>
        <p:txBody>
          <a:bodyPr/>
          <a:lstStyle/>
          <a:p>
            <a:r>
              <a:rPr lang="ru-RU" dirty="0"/>
              <a:t>Академическая программа – направление «Электроника»</a:t>
            </a:r>
          </a:p>
        </p:txBody>
      </p:sp>
      <p:sp>
        <p:nvSpPr>
          <p:cNvPr id="3" name="Content Placeholder 2">
            <a:extLst>
              <a:ext uri="{FF2B5EF4-FFF2-40B4-BE49-F238E27FC236}">
                <a16:creationId xmlns:a16="http://schemas.microsoft.com/office/drawing/2014/main" xmlns="" id="{B3687D37-7091-E447-AA58-D6373090E931}"/>
              </a:ext>
            </a:extLst>
          </p:cNvPr>
          <p:cNvSpPr>
            <a:spLocks noGrp="1"/>
          </p:cNvSpPr>
          <p:nvPr>
            <p:ph idx="1"/>
          </p:nvPr>
        </p:nvSpPr>
        <p:spPr>
          <a:xfrm>
            <a:off x="374625" y="862809"/>
            <a:ext cx="4278090" cy="3254829"/>
          </a:xfrm>
        </p:spPr>
        <p:txBody>
          <a:bodyPr/>
          <a:lstStyle/>
          <a:p>
            <a:r>
              <a:rPr lang="ru-RU" dirty="0"/>
              <a:t>Междисциплинарная учебная лаборатория по Электронике (более 20 практикумов в одной лаборатории</a:t>
            </a:r>
            <a:r>
              <a:rPr lang="en-US" dirty="0"/>
              <a:t>)</a:t>
            </a:r>
          </a:p>
          <a:p>
            <a:endParaRPr lang="en-US" dirty="0"/>
          </a:p>
          <a:p>
            <a:endParaRPr lang="en-US" dirty="0"/>
          </a:p>
          <a:p>
            <a:r>
              <a:rPr lang="ru-RU" dirty="0"/>
              <a:t>Официальный партнер и поставщик </a:t>
            </a:r>
            <a:r>
              <a:rPr lang="en-US" dirty="0" err="1"/>
              <a:t>WorldSkills</a:t>
            </a:r>
            <a:r>
              <a:rPr lang="en-US" dirty="0"/>
              <a:t> </a:t>
            </a:r>
            <a:r>
              <a:rPr lang="ru-RU" dirty="0"/>
              <a:t>по компетенциям «Электроника», «Мобильная робототехника», «Интернет вещей»</a:t>
            </a:r>
          </a:p>
          <a:p>
            <a:endParaRPr lang="ru-RU" dirty="0"/>
          </a:p>
          <a:p>
            <a:endParaRPr lang="ru-RU" dirty="0"/>
          </a:p>
        </p:txBody>
      </p:sp>
      <p:pic>
        <p:nvPicPr>
          <p:cNvPr id="7" name="Picture 6">
            <a:extLst>
              <a:ext uri="{FF2B5EF4-FFF2-40B4-BE49-F238E27FC236}">
                <a16:creationId xmlns:a16="http://schemas.microsoft.com/office/drawing/2014/main" xmlns="" id="{ECA16AA7-1152-C049-9DC5-5BFEE6ABE5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2115" y="2467027"/>
            <a:ext cx="2049778" cy="1872774"/>
          </a:xfrm>
          <a:prstGeom prst="rect">
            <a:avLst/>
          </a:prstGeom>
        </p:spPr>
      </p:pic>
      <p:pic>
        <p:nvPicPr>
          <p:cNvPr id="4" name="Picture 3">
            <a:extLst>
              <a:ext uri="{FF2B5EF4-FFF2-40B4-BE49-F238E27FC236}">
                <a16:creationId xmlns:a16="http://schemas.microsoft.com/office/drawing/2014/main" xmlns="" id="{8A3DA1E4-5AC7-954A-8B7F-3EE14E5C2D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115" y="862809"/>
            <a:ext cx="4114800" cy="1798200"/>
          </a:xfrm>
          <a:prstGeom prst="rect">
            <a:avLst/>
          </a:prstGeom>
        </p:spPr>
      </p:pic>
      <p:pic>
        <p:nvPicPr>
          <p:cNvPr id="8" name="Content Placeholder 4">
            <a:extLst>
              <a:ext uri="{FF2B5EF4-FFF2-40B4-BE49-F238E27FC236}">
                <a16:creationId xmlns:a16="http://schemas.microsoft.com/office/drawing/2014/main" xmlns="" id="{BEFD5AD6-BD50-8844-83A5-2463F583A3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0693" y="3281104"/>
            <a:ext cx="1906222" cy="1072250"/>
          </a:xfrm>
          <a:prstGeom prst="rect">
            <a:avLst/>
          </a:prstGeom>
        </p:spPr>
      </p:pic>
    </p:spTree>
    <p:extLst>
      <p:ext uri="{BB962C8B-B14F-4D97-AF65-F5344CB8AC3E}">
        <p14:creationId xmlns:p14="http://schemas.microsoft.com/office/powerpoint/2010/main" val="3065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1468"/>
            <a:ext cx="9144000" cy="857473"/>
          </a:xfrm>
        </p:spPr>
        <p:txBody>
          <a:bodyPr/>
          <a:lstStyle/>
          <a:p>
            <a:r>
              <a:rPr lang="ru-RU" dirty="0"/>
              <a:t>Компетенция </a:t>
            </a:r>
            <a:r>
              <a:rPr lang="en-US" dirty="0" err="1"/>
              <a:t>WorldSkills</a:t>
            </a:r>
            <a:r>
              <a:rPr lang="ru-RU" dirty="0"/>
              <a:t> «Электроника»</a:t>
            </a:r>
            <a:endParaRPr lang="en-US" dirty="0"/>
          </a:p>
        </p:txBody>
      </p:sp>
      <p:sp>
        <p:nvSpPr>
          <p:cNvPr id="3" name="Content Placeholder 2"/>
          <p:cNvSpPr>
            <a:spLocks noGrp="1"/>
          </p:cNvSpPr>
          <p:nvPr>
            <p:ph idx="1"/>
          </p:nvPr>
        </p:nvSpPr>
        <p:spPr>
          <a:xfrm>
            <a:off x="489197" y="287135"/>
            <a:ext cx="8165605" cy="3711756"/>
          </a:xfrm>
        </p:spPr>
        <p:txBody>
          <a:bodyPr/>
          <a:lstStyle/>
          <a:p>
            <a:r>
              <a:rPr lang="ru-RU" sz="1600" dirty="0"/>
              <a:t>Соревнования предполагают активную работу с лабораторными измерительными приборами (осциллограф, </a:t>
            </a:r>
            <a:r>
              <a:rPr lang="ru-RU" sz="1600" dirty="0" err="1"/>
              <a:t>мультиметр</a:t>
            </a:r>
            <a:r>
              <a:rPr lang="ru-RU" sz="1600" dirty="0"/>
              <a:t>, источник питания</a:t>
            </a:r>
            <a:r>
              <a:rPr lang="is-IS" sz="1600" dirty="0"/>
              <a:t>…</a:t>
            </a:r>
            <a:r>
              <a:rPr lang="ru-RU" sz="1600" dirty="0"/>
              <a:t>)</a:t>
            </a:r>
          </a:p>
          <a:p>
            <a:endParaRPr lang="ru-RU" sz="1600" dirty="0"/>
          </a:p>
          <a:p>
            <a:r>
              <a:rPr lang="en-US" sz="1600" dirty="0"/>
              <a:t>C 2015 </a:t>
            </a:r>
            <a:r>
              <a:rPr lang="ru-RU" sz="1600" dirty="0"/>
              <a:t>года </a:t>
            </a:r>
            <a:r>
              <a:rPr lang="en-US" sz="1600" dirty="0"/>
              <a:t>NI </a:t>
            </a:r>
            <a:r>
              <a:rPr lang="ru-RU" sz="1600" dirty="0" smtClean="0"/>
              <a:t>входит </a:t>
            </a:r>
            <a:r>
              <a:rPr lang="ru-RU" sz="1600" dirty="0"/>
              <a:t>в </a:t>
            </a:r>
            <a:r>
              <a:rPr lang="ru-RU" sz="1600" b="1" dirty="0"/>
              <a:t>официальный инфраструктурный лист</a:t>
            </a:r>
            <a:r>
              <a:rPr lang="ru-RU" sz="1600" dirty="0"/>
              <a:t> российских соревнований </a:t>
            </a:r>
            <a:r>
              <a:rPr lang="en-US" sz="1600" dirty="0" err="1"/>
              <a:t>WorldSkills</a:t>
            </a:r>
            <a:endParaRPr lang="ru-RU" sz="1600" dirty="0"/>
          </a:p>
          <a:p>
            <a:endParaRPr lang="en-US" dirty="0"/>
          </a:p>
          <a:p>
            <a:endParaRPr lang="ru-RU" dirty="0"/>
          </a:p>
          <a:p>
            <a:endParaRPr lang="ru-RU" dirty="0"/>
          </a:p>
          <a:p>
            <a:endParaRPr lang="en-US" dirty="0"/>
          </a:p>
        </p:txBody>
      </p:sp>
      <p:pic>
        <p:nvPicPr>
          <p:cNvPr id="5" name="Content Placeholder 4">
            <a:extLst>
              <a:ext uri="{FF2B5EF4-FFF2-40B4-BE49-F238E27FC236}">
                <a16:creationId xmlns:a16="http://schemas.microsoft.com/office/drawing/2014/main" xmlns="" id="{5C4D8DF3-D55A-464E-83E7-D834B5CED9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019" y="2729528"/>
            <a:ext cx="3044510" cy="2283383"/>
          </a:xfrm>
          <a:prstGeom prst="rect">
            <a:avLst/>
          </a:prstGeom>
        </p:spPr>
      </p:pic>
      <p:pic>
        <p:nvPicPr>
          <p:cNvPr id="6" name="Picture 5">
            <a:extLst>
              <a:ext uri="{FF2B5EF4-FFF2-40B4-BE49-F238E27FC236}">
                <a16:creationId xmlns:a16="http://schemas.microsoft.com/office/drawing/2014/main" xmlns="" id="{E7267D3B-41CE-5F4B-9905-9C0C4F29EF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2625" y="2729528"/>
            <a:ext cx="1715813" cy="2287751"/>
          </a:xfrm>
          <a:prstGeom prst="rect">
            <a:avLst/>
          </a:prstGeom>
        </p:spPr>
      </p:pic>
      <p:pic>
        <p:nvPicPr>
          <p:cNvPr id="7" name="Picture 6">
            <a:extLst>
              <a:ext uri="{FF2B5EF4-FFF2-40B4-BE49-F238E27FC236}">
                <a16:creationId xmlns:a16="http://schemas.microsoft.com/office/drawing/2014/main" xmlns="" id="{60BBEE9D-F64D-A846-A1E1-C64B51123B5A}"/>
              </a:ext>
            </a:extLst>
          </p:cNvPr>
          <p:cNvPicPr>
            <a:picLocks noChangeAspect="1"/>
          </p:cNvPicPr>
          <p:nvPr/>
        </p:nvPicPr>
        <p:blipFill>
          <a:blip r:embed="rId4"/>
          <a:stretch>
            <a:fillRect/>
          </a:stretch>
        </p:blipFill>
        <p:spPr>
          <a:xfrm>
            <a:off x="6266534" y="2787203"/>
            <a:ext cx="2247816" cy="2283383"/>
          </a:xfrm>
          <a:prstGeom prst="rect">
            <a:avLst/>
          </a:prstGeom>
        </p:spPr>
      </p:pic>
    </p:spTree>
    <p:extLst>
      <p:ext uri="{BB962C8B-B14F-4D97-AF65-F5344CB8AC3E}">
        <p14:creationId xmlns:p14="http://schemas.microsoft.com/office/powerpoint/2010/main" val="16847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8333" y="841038"/>
            <a:ext cx="8564067" cy="3711756"/>
          </a:xfrm>
        </p:spPr>
        <p:txBody>
          <a:bodyPr/>
          <a:lstStyle/>
          <a:p>
            <a:r>
              <a:rPr lang="en-US" dirty="0" smtClean="0"/>
              <a:t>NI </a:t>
            </a:r>
            <a:r>
              <a:rPr lang="ru-RU" dirty="0" smtClean="0"/>
              <a:t>-ведущий мировой эксперт в области автоматизации и тестирования ЭКБ.</a:t>
            </a:r>
          </a:p>
          <a:p>
            <a:r>
              <a:rPr lang="en-US" dirty="0" smtClean="0"/>
              <a:t>NI </a:t>
            </a:r>
            <a:r>
              <a:rPr lang="ru-RU" dirty="0" smtClean="0"/>
              <a:t>имеет опыт по взаимодействию и развитию партнёрских отношений  с ведущими научно- исследовательскими институтами, </a:t>
            </a:r>
            <a:r>
              <a:rPr lang="en-US" dirty="0" smtClean="0"/>
              <a:t>R&amp;D </a:t>
            </a:r>
            <a:r>
              <a:rPr lang="ru-RU" dirty="0" smtClean="0"/>
              <a:t> центрами ведущих предприятий микроэлектроники .</a:t>
            </a:r>
          </a:p>
          <a:p>
            <a:r>
              <a:rPr lang="en-US" dirty="0" smtClean="0"/>
              <a:t>NI </a:t>
            </a:r>
            <a:r>
              <a:rPr lang="ru-RU" dirty="0" smtClean="0"/>
              <a:t>принимает активное участие в совместных научно-исследовательских  проектах и НИОКР по проектированию и </a:t>
            </a:r>
            <a:r>
              <a:rPr lang="ru-RU" dirty="0" err="1" smtClean="0"/>
              <a:t>прототипированию</a:t>
            </a:r>
            <a:r>
              <a:rPr lang="ru-RU" dirty="0" smtClean="0"/>
              <a:t> ЭКБ.</a:t>
            </a:r>
          </a:p>
        </p:txBody>
      </p:sp>
    </p:spTree>
    <p:extLst>
      <p:ext uri="{BB962C8B-B14F-4D97-AF65-F5344CB8AC3E}">
        <p14:creationId xmlns:p14="http://schemas.microsoft.com/office/powerpoint/2010/main" val="113877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Спасибо за внимание!</a:t>
            </a:r>
            <a:endParaRPr lang="en-US" dirty="0"/>
          </a:p>
        </p:txBody>
      </p:sp>
    </p:spTree>
    <p:extLst>
      <p:ext uri="{BB962C8B-B14F-4D97-AF65-F5344CB8AC3E}">
        <p14:creationId xmlns:p14="http://schemas.microsoft.com/office/powerpoint/2010/main" val="2724980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52501"/>
            <a:ext cx="9144000" cy="3435350"/>
            <a:chOff x="-33638" y="1295400"/>
            <a:chExt cx="10909381" cy="4098594"/>
          </a:xfrm>
        </p:grpSpPr>
        <p:pic>
          <p:nvPicPr>
            <p:cNvPr id="9" name="Picture 8"/>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3638" y="1295400"/>
              <a:ext cx="3713057" cy="4098594"/>
            </a:xfrm>
            <a:prstGeom prst="roundRect">
              <a:avLst>
                <a:gd name="adj" fmla="val 0"/>
              </a:avLst>
            </a:prstGeom>
            <a:solidFill>
              <a:srgbClr val="FFFFFF">
                <a:shade val="85000"/>
              </a:srgbClr>
            </a:solidFill>
            <a:ln>
              <a:noFill/>
            </a:ln>
            <a:effectLst/>
          </p:spPr>
        </p:pic>
        <p:pic>
          <p:nvPicPr>
            <p:cNvPr id="10" name="Picture 9"/>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642449" y="1295400"/>
              <a:ext cx="3516110" cy="4098594"/>
            </a:xfrm>
            <a:prstGeom prst="roundRect">
              <a:avLst>
                <a:gd name="adj" fmla="val 0"/>
              </a:avLst>
            </a:prstGeom>
            <a:solidFill>
              <a:srgbClr val="FFFFFF">
                <a:shade val="85000"/>
              </a:srgbClr>
            </a:solidFill>
            <a:ln>
              <a:noFill/>
            </a:ln>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47648" y="1295400"/>
              <a:ext cx="3728095" cy="4098594"/>
            </a:xfrm>
            <a:prstGeom prst="roundRect">
              <a:avLst>
                <a:gd name="adj" fmla="val 0"/>
              </a:avLst>
            </a:prstGeom>
            <a:noFill/>
            <a:ln>
              <a:noFill/>
            </a:ln>
            <a:effectLst/>
          </p:spPr>
        </p:pic>
      </p:grpSp>
      <p:sp>
        <p:nvSpPr>
          <p:cNvPr id="14" name="Rectangle 13"/>
          <p:cNvSpPr/>
          <p:nvPr/>
        </p:nvSpPr>
        <p:spPr>
          <a:xfrm>
            <a:off x="2" y="2277386"/>
            <a:ext cx="7616536" cy="1006517"/>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3"/>
            <a:endParaRPr lang="en-US">
              <a:solidFill>
                <a:srgbClr val="FFFFFF"/>
              </a:solidFill>
            </a:endParaRPr>
          </a:p>
        </p:txBody>
      </p:sp>
      <p:sp>
        <p:nvSpPr>
          <p:cNvPr id="15" name="Content Placeholder 2"/>
          <p:cNvSpPr txBox="1">
            <a:spLocks/>
          </p:cNvSpPr>
          <p:nvPr/>
        </p:nvSpPr>
        <p:spPr>
          <a:xfrm>
            <a:off x="88900" y="2400300"/>
            <a:ext cx="7962900" cy="710337"/>
          </a:xfrm>
          <a:prstGeom prst="rect">
            <a:avLst/>
          </a:prstGeom>
        </p:spPr>
        <p:txBody>
          <a:bodyPr lIns="91436" tIns="45718" rIns="91436" bIns="45718" anchor="ctr"/>
          <a:lst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Arial"/>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8698" indent="0" algn="l" defTabSz="457174" rtl="0" eaLnBrk="1" latinLnBrk="0" hangingPunct="1">
              <a:spcBef>
                <a:spcPct val="20000"/>
              </a:spcBef>
              <a:buClr>
                <a:schemeClr val="bg1">
                  <a:lumMod val="50000"/>
                </a:schemeClr>
              </a:buClr>
              <a:buSzPct val="70000"/>
              <a:buFont typeface="Arial"/>
              <a:buNone/>
              <a:defRPr sz="2000" kern="1200">
                <a:solidFill>
                  <a:schemeClr val="tx1"/>
                </a:solidFill>
                <a:latin typeface="Arial"/>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lumMod val="50000"/>
                </a:prstClr>
              </a:buClr>
              <a:buNone/>
            </a:pPr>
            <a:r>
              <a:rPr lang="en-US" dirty="0" smtClean="0">
                <a:solidFill>
                  <a:srgbClr val="FFFEFE"/>
                </a:solidFill>
              </a:rPr>
              <a:t>National Instruments  </a:t>
            </a:r>
            <a:r>
              <a:rPr lang="ru-RU" dirty="0" smtClean="0">
                <a:solidFill>
                  <a:srgbClr val="FFFEFE"/>
                </a:solidFill>
              </a:rPr>
              <a:t>оснащает инженеров и ученых </a:t>
            </a:r>
            <a:r>
              <a:rPr lang="en-US" dirty="0" smtClean="0">
                <a:solidFill>
                  <a:srgbClr val="FFFEFE"/>
                </a:solidFill>
              </a:rPr>
              <a:t>  </a:t>
            </a:r>
            <a:r>
              <a:rPr lang="ru-RU" dirty="0" smtClean="0">
                <a:solidFill>
                  <a:srgbClr val="FFFEFE"/>
                </a:solidFill>
              </a:rPr>
              <a:t>контрольно- измерительными системами, ускоряющими инженерные разработки и внедрения.</a:t>
            </a:r>
            <a:endParaRPr lang="en-US" dirty="0">
              <a:solidFill>
                <a:srgbClr val="FFFEFE"/>
              </a:solidFill>
            </a:endParaRPr>
          </a:p>
        </p:txBody>
      </p:sp>
    </p:spTree>
    <p:extLst>
      <p:ext uri="{BB962C8B-B14F-4D97-AF65-F5344CB8AC3E}">
        <p14:creationId xmlns:p14="http://schemas.microsoft.com/office/powerpoint/2010/main" val="9906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0" y="2773804"/>
            <a:ext cx="9144000" cy="1527048"/>
            <a:chOff x="11164" y="2507104"/>
            <a:chExt cx="9144000" cy="1527048"/>
          </a:xfrm>
        </p:grpSpPr>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 y="2507104"/>
              <a:ext cx="2288082" cy="1527048"/>
            </a:xfrm>
            <a:prstGeom prst="roundRect">
              <a:avLst>
                <a:gd name="adj" fmla="val 0"/>
              </a:avLst>
            </a:prstGeom>
          </p:spPr>
        </p:pic>
        <p:pic>
          <p:nvPicPr>
            <p:cNvPr id="34" name="Picture 33"/>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574714" y="2507104"/>
              <a:ext cx="2295144" cy="1527048"/>
            </a:xfrm>
            <a:prstGeom prst="roundRect">
              <a:avLst>
                <a:gd name="adj" fmla="val 0"/>
              </a:avLst>
            </a:prstGeom>
          </p:spPr>
        </p:pic>
        <p:pic>
          <p:nvPicPr>
            <p:cNvPr id="35" name="Picture 3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60020" y="2507104"/>
              <a:ext cx="2295144" cy="1526270"/>
            </a:xfrm>
            <a:prstGeom prst="roundRect">
              <a:avLst>
                <a:gd name="adj" fmla="val 0"/>
              </a:avLst>
            </a:prstGeom>
          </p:spPr>
        </p:pic>
      </p:grpSp>
      <p:grpSp>
        <p:nvGrpSpPr>
          <p:cNvPr id="48" name="Group 47"/>
          <p:cNvGrpSpPr/>
          <p:nvPr/>
        </p:nvGrpSpPr>
        <p:grpSpPr>
          <a:xfrm>
            <a:off x="0" y="847811"/>
            <a:ext cx="9144000" cy="1527048"/>
            <a:chOff x="0" y="847811"/>
            <a:chExt cx="9144000" cy="1527048"/>
          </a:xfrm>
        </p:grpSpPr>
        <p:pic>
          <p:nvPicPr>
            <p:cNvPr id="26" name="Picture 25"/>
            <p:cNvPicPr>
              <a:picLocks/>
            </p:cNvPicPr>
            <p:nvPr/>
          </p:nvPicPr>
          <p:blipFill>
            <a:blip r:embed="rId6" cstate="screen">
              <a:extLst>
                <a:ext uri="{28A0092B-C50C-407E-A947-70E740481C1C}">
                  <a14:useLocalDpi xmlns:a14="http://schemas.microsoft.com/office/drawing/2010/main"/>
                </a:ext>
              </a:extLst>
            </a:blip>
            <a:stretch>
              <a:fillRect/>
            </a:stretch>
          </p:blipFill>
          <p:spPr>
            <a:xfrm>
              <a:off x="2284476" y="847811"/>
              <a:ext cx="2286000" cy="1527048"/>
            </a:xfrm>
            <a:prstGeom prst="roundRect">
              <a:avLst>
                <a:gd name="adj" fmla="val 0"/>
              </a:avLst>
            </a:prstGeom>
          </p:spPr>
        </p:pic>
        <p:pic>
          <p:nvPicPr>
            <p:cNvPr id="27" name="Picture 26"/>
            <p:cNvPicPr>
              <a:picLocks/>
            </p:cNvPicPr>
            <p:nvPr/>
          </p:nvPicPr>
          <p:blipFill>
            <a:blip r:embed="rId7" cstate="screen">
              <a:extLst>
                <a:ext uri="{28A0092B-C50C-407E-A947-70E740481C1C}">
                  <a14:useLocalDpi xmlns:a14="http://schemas.microsoft.com/office/drawing/2010/main"/>
                </a:ext>
              </a:extLst>
            </a:blip>
            <a:stretch>
              <a:fillRect/>
            </a:stretch>
          </p:blipFill>
          <p:spPr>
            <a:xfrm>
              <a:off x="4568952" y="847811"/>
              <a:ext cx="2286000" cy="1527048"/>
            </a:xfrm>
            <a:prstGeom prst="roundRect">
              <a:avLst>
                <a:gd name="adj" fmla="val 0"/>
              </a:avLst>
            </a:prstGeom>
          </p:spPr>
        </p:pic>
        <p:pic>
          <p:nvPicPr>
            <p:cNvPr id="28" name="Picture 27"/>
            <p:cNvPicPr>
              <a:picLocks/>
            </p:cNvPicPr>
            <p:nvPr/>
          </p:nvPicPr>
          <p:blipFill>
            <a:blip r:embed="rId8" cstate="screen">
              <a:extLst>
                <a:ext uri="{28A0092B-C50C-407E-A947-70E740481C1C}">
                  <a14:useLocalDpi xmlns:a14="http://schemas.microsoft.com/office/drawing/2010/main"/>
                </a:ext>
              </a:extLst>
            </a:blip>
            <a:stretch>
              <a:fillRect/>
            </a:stretch>
          </p:blipFill>
          <p:spPr>
            <a:xfrm>
              <a:off x="0" y="847811"/>
              <a:ext cx="2286000" cy="1527048"/>
            </a:xfrm>
            <a:prstGeom prst="roundRect">
              <a:avLst>
                <a:gd name="adj" fmla="val 0"/>
              </a:avLst>
            </a:prstGeom>
          </p:spPr>
        </p:pic>
        <p:pic>
          <p:nvPicPr>
            <p:cNvPr id="29" name="Picture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428" y="847811"/>
              <a:ext cx="2290572" cy="1527048"/>
            </a:xfrm>
            <a:prstGeom prst="roundRect">
              <a:avLst>
                <a:gd name="adj" fmla="val 0"/>
              </a:avLst>
            </a:prstGeom>
          </p:spPr>
        </p:pic>
      </p:grpSp>
      <p:grpSp>
        <p:nvGrpSpPr>
          <p:cNvPr id="47" name="Group 46"/>
          <p:cNvGrpSpPr/>
          <p:nvPr/>
        </p:nvGrpSpPr>
        <p:grpSpPr>
          <a:xfrm>
            <a:off x="0" y="2252400"/>
            <a:ext cx="9144000" cy="502958"/>
            <a:chOff x="0" y="2252400"/>
            <a:chExt cx="9144000" cy="502958"/>
          </a:xfrm>
          <a:solidFill>
            <a:srgbClr val="363A45"/>
          </a:solidFill>
        </p:grpSpPr>
        <p:sp>
          <p:nvSpPr>
            <p:cNvPr id="13" name="Rectangle 12"/>
            <p:cNvSpPr/>
            <p:nvPr/>
          </p:nvSpPr>
          <p:spPr>
            <a:xfrm>
              <a:off x="0" y="2252400"/>
              <a:ext cx="9144000" cy="378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p:cNvSpPr txBox="1"/>
            <p:nvPr/>
          </p:nvSpPr>
          <p:spPr>
            <a:xfrm>
              <a:off x="103909" y="2293693"/>
              <a:ext cx="2078182" cy="461665"/>
            </a:xfrm>
            <a:prstGeom prst="rect">
              <a:avLst/>
            </a:prstGeom>
            <a:grpFill/>
          </p:spPr>
          <p:txBody>
            <a:bodyPr wrap="square" rtlCol="0">
              <a:spAutoFit/>
            </a:bodyPr>
            <a:lstStyle>
              <a:defPPr>
                <a:defRPr lang="en-US"/>
              </a:defPPr>
              <a:lvl1pPr algn="ctr">
                <a:defRPr sz="1200">
                  <a:solidFill>
                    <a:schemeClr val="accent1"/>
                  </a:solidFill>
                </a:defRPr>
              </a:lvl1pPr>
            </a:lstStyle>
            <a:p>
              <a:r>
                <a:rPr lang="ru-RU" dirty="0" smtClean="0">
                  <a:solidFill>
                    <a:schemeClr val="bg1"/>
                  </a:solidFill>
                </a:rPr>
                <a:t>Промышленная автоматизация</a:t>
              </a:r>
              <a:endParaRPr lang="en-US" dirty="0">
                <a:solidFill>
                  <a:schemeClr val="bg1"/>
                </a:solidFill>
              </a:endParaRPr>
            </a:p>
          </p:txBody>
        </p:sp>
        <p:sp>
          <p:nvSpPr>
            <p:cNvPr id="21" name="TextBox 20"/>
            <p:cNvSpPr txBox="1"/>
            <p:nvPr/>
          </p:nvSpPr>
          <p:spPr>
            <a:xfrm>
              <a:off x="2400302" y="2293693"/>
              <a:ext cx="2068285" cy="276999"/>
            </a:xfrm>
            <a:prstGeom prst="rect">
              <a:avLst/>
            </a:prstGeom>
            <a:grpFill/>
          </p:spPr>
          <p:txBody>
            <a:bodyPr wrap="square" rtlCol="0">
              <a:spAutoFit/>
            </a:bodyPr>
            <a:lstStyle/>
            <a:p>
              <a:pPr algn="ctr"/>
              <a:r>
                <a:rPr lang="ru-RU" sz="1200" dirty="0" smtClean="0">
                  <a:solidFill>
                    <a:schemeClr val="bg1"/>
                  </a:solidFill>
                </a:rPr>
                <a:t>Авиация и РКТ</a:t>
              </a:r>
              <a:endParaRPr lang="en-US" sz="1200" dirty="0">
                <a:solidFill>
                  <a:schemeClr val="bg1"/>
                </a:solidFill>
              </a:endParaRPr>
            </a:p>
          </p:txBody>
        </p:sp>
        <p:sp>
          <p:nvSpPr>
            <p:cNvPr id="22" name="TextBox 21"/>
            <p:cNvSpPr txBox="1"/>
            <p:nvPr/>
          </p:nvSpPr>
          <p:spPr>
            <a:xfrm>
              <a:off x="6961909" y="2293693"/>
              <a:ext cx="2078182" cy="461665"/>
            </a:xfrm>
            <a:prstGeom prst="rect">
              <a:avLst/>
            </a:prstGeom>
            <a:grpFill/>
          </p:spPr>
          <p:txBody>
            <a:bodyPr wrap="square" rtlCol="0">
              <a:spAutoFit/>
            </a:bodyPr>
            <a:lstStyle>
              <a:defPPr>
                <a:defRPr lang="en-US"/>
              </a:defPPr>
              <a:lvl1pPr algn="ctr">
                <a:defRPr sz="1200">
                  <a:solidFill>
                    <a:schemeClr val="accent1"/>
                  </a:solidFill>
                </a:defRPr>
              </a:lvl1pPr>
            </a:lstStyle>
            <a:p>
              <a:r>
                <a:rPr lang="ru-RU" dirty="0" smtClean="0">
                  <a:solidFill>
                    <a:schemeClr val="bg1"/>
                  </a:solidFill>
                </a:rPr>
                <a:t>Образование и исследования</a:t>
              </a:r>
              <a:endParaRPr lang="en-US" dirty="0">
                <a:solidFill>
                  <a:schemeClr val="bg1"/>
                </a:solidFill>
              </a:endParaRPr>
            </a:p>
          </p:txBody>
        </p:sp>
        <p:sp>
          <p:nvSpPr>
            <p:cNvPr id="32" name="TextBox 31"/>
            <p:cNvSpPr txBox="1"/>
            <p:nvPr/>
          </p:nvSpPr>
          <p:spPr>
            <a:xfrm>
              <a:off x="4675909" y="2263713"/>
              <a:ext cx="2078182" cy="253916"/>
            </a:xfrm>
            <a:prstGeom prst="rect">
              <a:avLst/>
            </a:prstGeom>
            <a:grpFill/>
          </p:spPr>
          <p:txBody>
            <a:bodyPr wrap="square" rtlCol="0">
              <a:spAutoFit/>
            </a:bodyPr>
            <a:lstStyle>
              <a:defPPr>
                <a:defRPr lang="en-US"/>
              </a:defPPr>
              <a:lvl1pPr algn="ctr">
                <a:lnSpc>
                  <a:spcPts val="1240"/>
                </a:lnSpc>
                <a:defRPr sz="1200">
                  <a:solidFill>
                    <a:schemeClr val="bg2">
                      <a:lumMod val="25000"/>
                    </a:schemeClr>
                  </a:solidFill>
                </a:defRPr>
              </a:lvl1pPr>
            </a:lstStyle>
            <a:p>
              <a:r>
                <a:rPr lang="ru-RU" dirty="0" smtClean="0">
                  <a:solidFill>
                    <a:schemeClr val="bg1"/>
                  </a:solidFill>
                </a:rPr>
                <a:t>Электроника</a:t>
              </a:r>
              <a:endParaRPr lang="en-US" dirty="0">
                <a:solidFill>
                  <a:schemeClr val="bg1"/>
                </a:solidFill>
              </a:endParaRPr>
            </a:p>
          </p:txBody>
        </p:sp>
      </p:grpSp>
      <p:grpSp>
        <p:nvGrpSpPr>
          <p:cNvPr id="46" name="Group 45"/>
          <p:cNvGrpSpPr/>
          <p:nvPr/>
        </p:nvGrpSpPr>
        <p:grpSpPr>
          <a:xfrm>
            <a:off x="0" y="4288499"/>
            <a:ext cx="9144000" cy="378900"/>
            <a:chOff x="0" y="4021799"/>
            <a:chExt cx="9144000" cy="378900"/>
          </a:xfrm>
          <a:solidFill>
            <a:srgbClr val="363A45"/>
          </a:solidFill>
        </p:grpSpPr>
        <p:grpSp>
          <p:nvGrpSpPr>
            <p:cNvPr id="37" name="Group 36"/>
            <p:cNvGrpSpPr/>
            <p:nvPr/>
          </p:nvGrpSpPr>
          <p:grpSpPr>
            <a:xfrm>
              <a:off x="0" y="4021799"/>
              <a:ext cx="9144000" cy="378900"/>
              <a:chOff x="0" y="3110708"/>
              <a:chExt cx="9144000" cy="378900"/>
            </a:xfrm>
            <a:grpFill/>
          </p:grpSpPr>
          <p:sp>
            <p:nvSpPr>
              <p:cNvPr id="38" name="Rectangle 37"/>
              <p:cNvSpPr/>
              <p:nvPr/>
            </p:nvSpPr>
            <p:spPr>
              <a:xfrm>
                <a:off x="0" y="3110708"/>
                <a:ext cx="9144000" cy="378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cxnSp>
            <p:nvCxnSpPr>
              <p:cNvPr id="41" name="Straight Connector 40"/>
              <p:cNvCxnSpPr/>
              <p:nvPr/>
            </p:nvCxnSpPr>
            <p:spPr>
              <a:xfrm>
                <a:off x="6858000" y="3169920"/>
                <a:ext cx="0" cy="259080"/>
              </a:xfrm>
              <a:prstGeom prst="line">
                <a:avLst/>
              </a:prstGeom>
              <a:grpFill/>
              <a:ln w="127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0" y="4063092"/>
              <a:ext cx="2182091" cy="276999"/>
            </a:xfrm>
            <a:prstGeom prst="rect">
              <a:avLst/>
            </a:prstGeom>
            <a:grpFill/>
          </p:spPr>
          <p:txBody>
            <a:bodyPr wrap="square" rtlCol="0">
              <a:spAutoFit/>
            </a:bodyPr>
            <a:lstStyle>
              <a:defPPr>
                <a:defRPr lang="en-US"/>
              </a:defPPr>
              <a:lvl1pPr algn="ctr">
                <a:defRPr sz="1200">
                  <a:solidFill>
                    <a:schemeClr val="accent1"/>
                  </a:solidFill>
                </a:defRPr>
              </a:lvl1pPr>
            </a:lstStyle>
            <a:p>
              <a:r>
                <a:rPr lang="ru-RU" dirty="0" smtClean="0">
                  <a:solidFill>
                    <a:schemeClr val="bg1"/>
                  </a:solidFill>
                </a:rPr>
                <a:t>5</a:t>
              </a:r>
              <a:r>
                <a:rPr lang="en-US" dirty="0" smtClean="0">
                  <a:solidFill>
                    <a:schemeClr val="bg1"/>
                  </a:solidFill>
                </a:rPr>
                <a:t>G</a:t>
              </a:r>
              <a:endParaRPr lang="en-US" dirty="0">
                <a:solidFill>
                  <a:schemeClr val="bg1"/>
                </a:solidFill>
              </a:endParaRPr>
            </a:p>
          </p:txBody>
        </p:sp>
        <p:sp>
          <p:nvSpPr>
            <p:cNvPr id="43" name="TextBox 42"/>
            <p:cNvSpPr txBox="1"/>
            <p:nvPr/>
          </p:nvSpPr>
          <p:spPr>
            <a:xfrm>
              <a:off x="2284476" y="4074633"/>
              <a:ext cx="2275114" cy="253916"/>
            </a:xfrm>
            <a:prstGeom prst="rect">
              <a:avLst/>
            </a:prstGeom>
            <a:grpFill/>
          </p:spPr>
          <p:txBody>
            <a:bodyPr wrap="square" rtlCol="0">
              <a:spAutoFit/>
            </a:bodyPr>
            <a:lstStyle>
              <a:defPPr>
                <a:defRPr lang="en-US"/>
              </a:defPPr>
              <a:lvl1pPr algn="ctr">
                <a:defRPr sz="1200">
                  <a:solidFill>
                    <a:schemeClr val="accent1"/>
                  </a:solidFill>
                </a:defRPr>
              </a:lvl1pPr>
            </a:lstStyle>
            <a:p>
              <a:pPr>
                <a:lnSpc>
                  <a:spcPts val="1240"/>
                </a:lnSpc>
              </a:pPr>
              <a:r>
                <a:rPr lang="ru-RU" dirty="0" smtClean="0">
                  <a:solidFill>
                    <a:schemeClr val="bg1"/>
                  </a:solidFill>
                </a:rPr>
                <a:t>Интернет Вещей</a:t>
              </a:r>
              <a:endParaRPr lang="en-US" dirty="0">
                <a:solidFill>
                  <a:schemeClr val="bg1"/>
                </a:solidFill>
              </a:endParaRPr>
            </a:p>
          </p:txBody>
        </p:sp>
        <p:sp>
          <p:nvSpPr>
            <p:cNvPr id="44" name="TextBox 43"/>
            <p:cNvSpPr txBox="1"/>
            <p:nvPr/>
          </p:nvSpPr>
          <p:spPr>
            <a:xfrm>
              <a:off x="6858000" y="4063092"/>
              <a:ext cx="2286000" cy="276999"/>
            </a:xfrm>
            <a:prstGeom prst="rect">
              <a:avLst/>
            </a:prstGeom>
            <a:grpFill/>
          </p:spPr>
          <p:txBody>
            <a:bodyPr wrap="square" rtlCol="0">
              <a:spAutoFit/>
            </a:bodyPr>
            <a:lstStyle>
              <a:defPPr>
                <a:defRPr lang="en-US"/>
              </a:defPPr>
              <a:lvl1pPr algn="ctr">
                <a:defRPr sz="1200">
                  <a:solidFill>
                    <a:schemeClr val="accent1"/>
                  </a:solidFill>
                </a:defRPr>
              </a:lvl1pPr>
            </a:lstStyle>
            <a:p>
              <a:r>
                <a:rPr lang="ru-RU" dirty="0" smtClean="0">
                  <a:solidFill>
                    <a:schemeClr val="bg1"/>
                  </a:solidFill>
                </a:rPr>
                <a:t>Энергетика</a:t>
              </a:r>
              <a:endParaRPr lang="en-US" dirty="0">
                <a:solidFill>
                  <a:schemeClr val="bg1"/>
                </a:solidFill>
              </a:endParaRPr>
            </a:p>
          </p:txBody>
        </p:sp>
        <p:sp>
          <p:nvSpPr>
            <p:cNvPr id="45" name="TextBox 44"/>
            <p:cNvSpPr txBox="1"/>
            <p:nvPr/>
          </p:nvSpPr>
          <p:spPr>
            <a:xfrm>
              <a:off x="4571999" y="4063092"/>
              <a:ext cx="2286000" cy="276999"/>
            </a:xfrm>
            <a:prstGeom prst="rect">
              <a:avLst/>
            </a:prstGeom>
            <a:grpFill/>
          </p:spPr>
          <p:txBody>
            <a:bodyPr wrap="square" rtlCol="0">
              <a:spAutoFit/>
            </a:bodyPr>
            <a:lstStyle>
              <a:defPPr>
                <a:defRPr lang="en-US"/>
              </a:defPPr>
              <a:lvl1pPr algn="ctr">
                <a:defRPr sz="1200">
                  <a:solidFill>
                    <a:schemeClr val="accent1"/>
                  </a:solidFill>
                </a:defRPr>
              </a:lvl1pPr>
            </a:lstStyle>
            <a:p>
              <a:r>
                <a:rPr lang="ru-RU" dirty="0" smtClean="0">
                  <a:solidFill>
                    <a:schemeClr val="bg1"/>
                  </a:solidFill>
                </a:rPr>
                <a:t>Транспорт</a:t>
              </a:r>
              <a:endParaRPr lang="en-US" dirty="0">
                <a:solidFill>
                  <a:schemeClr val="bg1"/>
                </a:solidFill>
              </a:endParaRPr>
            </a:p>
          </p:txBody>
        </p:sp>
      </p:grpSp>
      <p:pic>
        <p:nvPicPr>
          <p:cNvPr id="4" name="Picture 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296887" y="2773804"/>
            <a:ext cx="2257858" cy="1514695"/>
          </a:xfrm>
          <a:prstGeom prst="rect">
            <a:avLst/>
          </a:prstGeom>
        </p:spPr>
      </p:pic>
    </p:spTree>
    <p:extLst>
      <p:ext uri="{BB962C8B-B14F-4D97-AF65-F5344CB8AC3E}">
        <p14:creationId xmlns:p14="http://schemas.microsoft.com/office/powerpoint/2010/main" val="6135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30949"/>
            <a:ext cx="9144000" cy="321380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9" name="Group 98"/>
          <p:cNvGrpSpPr/>
          <p:nvPr/>
        </p:nvGrpSpPr>
        <p:grpSpPr>
          <a:xfrm>
            <a:off x="54926814" y="434530"/>
            <a:ext cx="4452635" cy="9674605"/>
            <a:chOff x="41909396" y="903067"/>
            <a:chExt cx="3339476" cy="7255954"/>
          </a:xfrm>
        </p:grpSpPr>
        <p:sp>
          <p:nvSpPr>
            <p:cNvPr id="100" name="Rectangle 99"/>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01" name="TextBox 100"/>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02" name="Picture 10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03" name="Picture 102"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grpSp>
        <p:nvGrpSpPr>
          <p:cNvPr id="104" name="Group 103"/>
          <p:cNvGrpSpPr/>
          <p:nvPr/>
        </p:nvGrpSpPr>
        <p:grpSpPr>
          <a:xfrm>
            <a:off x="55130014" y="637730"/>
            <a:ext cx="4452635" cy="9674605"/>
            <a:chOff x="41909396" y="903067"/>
            <a:chExt cx="3339476" cy="7255954"/>
          </a:xfrm>
        </p:grpSpPr>
        <p:sp>
          <p:nvSpPr>
            <p:cNvPr id="105" name="Rectangle 104"/>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06" name="TextBox 105"/>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08" name="Picture 107"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grpSp>
        <p:nvGrpSpPr>
          <p:cNvPr id="109" name="Group 108"/>
          <p:cNvGrpSpPr/>
          <p:nvPr/>
        </p:nvGrpSpPr>
        <p:grpSpPr>
          <a:xfrm>
            <a:off x="55333214" y="840930"/>
            <a:ext cx="4452635" cy="9674605"/>
            <a:chOff x="41909396" y="903067"/>
            <a:chExt cx="3339476" cy="7255954"/>
          </a:xfrm>
        </p:grpSpPr>
        <p:sp>
          <p:nvSpPr>
            <p:cNvPr id="110" name="Rectangle 109"/>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11" name="TextBox 110"/>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12" name="Picture 1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13" name="Picture 112"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grpSp>
        <p:nvGrpSpPr>
          <p:cNvPr id="114" name="Group 113"/>
          <p:cNvGrpSpPr/>
          <p:nvPr/>
        </p:nvGrpSpPr>
        <p:grpSpPr>
          <a:xfrm>
            <a:off x="55536414" y="1044130"/>
            <a:ext cx="4452635" cy="9674605"/>
            <a:chOff x="41909396" y="903067"/>
            <a:chExt cx="3339476" cy="7255954"/>
          </a:xfrm>
        </p:grpSpPr>
        <p:sp>
          <p:nvSpPr>
            <p:cNvPr id="115" name="Rectangle 114"/>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16" name="TextBox 115"/>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18" name="Picture 117"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grpSp>
        <p:nvGrpSpPr>
          <p:cNvPr id="119" name="Group 118"/>
          <p:cNvGrpSpPr/>
          <p:nvPr/>
        </p:nvGrpSpPr>
        <p:grpSpPr>
          <a:xfrm>
            <a:off x="48830682" y="-5662000"/>
            <a:ext cx="4452635" cy="9674605"/>
            <a:chOff x="41909396" y="903067"/>
            <a:chExt cx="3339476" cy="7255954"/>
          </a:xfrm>
        </p:grpSpPr>
        <p:sp>
          <p:nvSpPr>
            <p:cNvPr id="120" name="Rectangle 119"/>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21" name="TextBox 120"/>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22" name="Picture 1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23" name="Picture 122"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grpSp>
        <p:nvGrpSpPr>
          <p:cNvPr id="124" name="Group 123"/>
          <p:cNvGrpSpPr/>
          <p:nvPr/>
        </p:nvGrpSpPr>
        <p:grpSpPr>
          <a:xfrm>
            <a:off x="49033882" y="-5458801"/>
            <a:ext cx="4452635" cy="9674605"/>
            <a:chOff x="41909396" y="903067"/>
            <a:chExt cx="3339476" cy="7255954"/>
          </a:xfrm>
        </p:grpSpPr>
        <p:sp>
          <p:nvSpPr>
            <p:cNvPr id="125" name="Rectangle 124"/>
            <p:cNvSpPr/>
            <p:nvPr/>
          </p:nvSpPr>
          <p:spPr>
            <a:xfrm>
              <a:off x="41925102" y="903067"/>
              <a:ext cx="3323770" cy="72559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26" name="TextBox 125"/>
            <p:cNvSpPr txBox="1"/>
            <p:nvPr/>
          </p:nvSpPr>
          <p:spPr>
            <a:xfrm>
              <a:off x="41909396" y="2978877"/>
              <a:ext cx="3273730" cy="561741"/>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0059" y="1347981"/>
              <a:ext cx="673608" cy="792480"/>
            </a:xfrm>
            <a:prstGeom prst="rect">
              <a:avLst/>
            </a:prstGeom>
          </p:spPr>
        </p:pic>
        <p:pic>
          <p:nvPicPr>
            <p:cNvPr id="128" name="Picture 127"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3464" y="2345479"/>
              <a:ext cx="2785872" cy="603504"/>
            </a:xfrm>
            <a:prstGeom prst="rect">
              <a:avLst/>
            </a:prstGeom>
          </p:spPr>
        </p:pic>
      </p:grpSp>
      <p:sp>
        <p:nvSpPr>
          <p:cNvPr id="129" name="Rectangle 128"/>
          <p:cNvSpPr/>
          <p:nvPr/>
        </p:nvSpPr>
        <p:spPr>
          <a:xfrm>
            <a:off x="55760555" y="1247330"/>
            <a:ext cx="4431693" cy="96746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3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outerShdw dist="25400" dir="5400000" algn="tl" rotWithShape="0">
                  <a:srgbClr val="000000">
                    <a:alpha val="50000"/>
                  </a:srgbClr>
                </a:outerShdw>
              </a:effectLst>
              <a:uLnTx/>
              <a:uFillTx/>
              <a:latin typeface="Univers Com 45 Light" charset="0"/>
              <a:ea typeface="+mn-ea"/>
              <a:cs typeface="+mn-cs"/>
            </a:endParaRPr>
          </a:p>
        </p:txBody>
      </p:sp>
      <p:sp>
        <p:nvSpPr>
          <p:cNvPr id="130" name="TextBox 129"/>
          <p:cNvSpPr txBox="1"/>
          <p:nvPr/>
        </p:nvSpPr>
        <p:spPr>
          <a:xfrm>
            <a:off x="55739614" y="4015076"/>
            <a:ext cx="4364973" cy="748988"/>
          </a:xfrm>
          <a:prstGeom prst="rect">
            <a:avLst/>
          </a:prstGeom>
          <a:noFill/>
        </p:spPr>
        <p:txBody>
          <a:bodyPr wrap="square" rtlCol="0">
            <a:spAutoFit/>
          </a:bodyPr>
          <a:lstStyle/>
          <a:p>
            <a:pPr marL="0" marR="0" lvl="0" indent="0" algn="ctr" defTabSz="60953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0A60A3">
                    <a:lumMod val="75000"/>
                  </a:srgbClr>
                </a:solidFill>
                <a:effectLst>
                  <a:outerShdw dist="25400" dir="5400000" algn="tl" rotWithShape="0">
                    <a:srgbClr val="000000">
                      <a:alpha val="50000"/>
                    </a:srgbClr>
                  </a:outerShdw>
                </a:effectLst>
                <a:uLnTx/>
                <a:uFillTx/>
                <a:latin typeface="Univers Com 45 Light" charset="0"/>
                <a:ea typeface="+mn-ea"/>
                <a:cs typeface="Univers Com 45 Light" charset="0"/>
              </a:rPr>
              <a:t>Aug. 3-6, 2015</a:t>
            </a:r>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87165" y="1840548"/>
            <a:ext cx="898144" cy="1056640"/>
          </a:xfrm>
          <a:prstGeom prst="rect">
            <a:avLst/>
          </a:prstGeom>
        </p:spPr>
      </p:pic>
      <p:pic>
        <p:nvPicPr>
          <p:cNvPr id="132" name="Picture 131" descr="NIWeek_blue_ppt on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8371" y="3170544"/>
            <a:ext cx="3714496" cy="804672"/>
          </a:xfrm>
          <a:prstGeom prst="rect">
            <a:avLst/>
          </a:prstGeom>
        </p:spPr>
      </p:pic>
      <p:sp>
        <p:nvSpPr>
          <p:cNvPr id="4" name="Title 3"/>
          <p:cNvSpPr>
            <a:spLocks noGrp="1"/>
          </p:cNvSpPr>
          <p:nvPr>
            <p:ph type="title"/>
          </p:nvPr>
        </p:nvSpPr>
        <p:spPr/>
        <p:txBody>
          <a:bodyPr/>
          <a:lstStyle/>
          <a:p>
            <a:pPr algn="ctr"/>
            <a:r>
              <a:rPr lang="ru-RU" dirty="0" smtClean="0"/>
              <a:t>Научно-технологический сдвиг  </a:t>
            </a:r>
            <a:endParaRPr lang="en-US"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9010" y="1323401"/>
            <a:ext cx="1136995" cy="1136995"/>
          </a:xfrm>
          <a:prstGeom prst="ellipse">
            <a:avLst/>
          </a:prstGeom>
          <a:solidFill>
            <a:schemeClr val="tx2"/>
          </a:solidFill>
          <a:ln>
            <a:no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4827" y="1323401"/>
            <a:ext cx="1136995" cy="1136995"/>
          </a:xfrm>
          <a:prstGeom prst="ellipse">
            <a:avLst/>
          </a:prstGeom>
          <a:solidFill>
            <a:schemeClr val="tx2"/>
          </a:solidFill>
          <a:ln>
            <a:noFill/>
          </a:ln>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296" y="1283645"/>
            <a:ext cx="1136995" cy="1136995"/>
          </a:xfrm>
          <a:prstGeom prst="ellipse">
            <a:avLst/>
          </a:prstGeom>
          <a:noFill/>
          <a:ln>
            <a:noFill/>
          </a:ln>
        </p:spPr>
      </p:pic>
      <p:sp>
        <p:nvSpPr>
          <p:cNvPr id="153" name="TextBox 152"/>
          <p:cNvSpPr txBox="1"/>
          <p:nvPr/>
        </p:nvSpPr>
        <p:spPr>
          <a:xfrm>
            <a:off x="3610997" y="10238535"/>
            <a:ext cx="177965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rPr>
              <a:t>Electric Power Steering</a:t>
            </a:r>
          </a:p>
        </p:txBody>
      </p:sp>
      <p:sp>
        <p:nvSpPr>
          <p:cNvPr id="154" name="TextBox 153"/>
          <p:cNvSpPr txBox="1"/>
          <p:nvPr/>
        </p:nvSpPr>
        <p:spPr>
          <a:xfrm>
            <a:off x="5205920" y="9334078"/>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
        <p:nvSpPr>
          <p:cNvPr id="155" name="TextBox 154"/>
          <p:cNvSpPr txBox="1"/>
          <p:nvPr/>
        </p:nvSpPr>
        <p:spPr>
          <a:xfrm>
            <a:off x="5205920" y="9786307"/>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
        <p:nvSpPr>
          <p:cNvPr id="156" name="TextBox 155"/>
          <p:cNvSpPr txBox="1"/>
          <p:nvPr/>
        </p:nvSpPr>
        <p:spPr>
          <a:xfrm>
            <a:off x="5205920" y="8881849"/>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
        <p:nvSpPr>
          <p:cNvPr id="157" name="TextBox 156"/>
          <p:cNvSpPr txBox="1"/>
          <p:nvPr/>
        </p:nvSpPr>
        <p:spPr>
          <a:xfrm>
            <a:off x="5205920" y="8429620"/>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
        <p:nvSpPr>
          <p:cNvPr id="158" name="TextBox 157"/>
          <p:cNvSpPr txBox="1"/>
          <p:nvPr/>
        </p:nvSpPr>
        <p:spPr>
          <a:xfrm>
            <a:off x="5205920" y="7977391"/>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
        <p:nvSpPr>
          <p:cNvPr id="159" name="TextBox 158"/>
          <p:cNvSpPr txBox="1"/>
          <p:nvPr/>
        </p:nvSpPr>
        <p:spPr>
          <a:xfrm>
            <a:off x="5205920" y="7525162"/>
            <a:ext cx="18473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grpSp>
        <p:nvGrpSpPr>
          <p:cNvPr id="17" name="Group 2"/>
          <p:cNvGrpSpPr/>
          <p:nvPr/>
        </p:nvGrpSpPr>
        <p:grpSpPr>
          <a:xfrm>
            <a:off x="3778714" y="2199165"/>
            <a:ext cx="1377594" cy="1861578"/>
            <a:chOff x="3778714" y="2043300"/>
            <a:chExt cx="1377594" cy="1861578"/>
          </a:xfrm>
        </p:grpSpPr>
        <p:pic>
          <p:nvPicPr>
            <p:cNvPr id="171" name="Picture 4"/>
            <p:cNvPicPr>
              <a:picLocks noChangeAspect="1"/>
            </p:cNvPicPr>
            <p:nvPr/>
          </p:nvPicPr>
          <p:blipFill rotWithShape="1">
            <a:blip r:embed="rId8" cstate="screen">
              <a:extLst>
                <a:ext uri="{28A0092B-C50C-407E-A947-70E740481C1C}">
                  <a14:useLocalDpi xmlns:a14="http://schemas.microsoft.com/office/drawing/2010/main"/>
                </a:ext>
              </a:extLst>
            </a:blip>
            <a:srcRect l="-13534" t="-13534" r="-13534" b="-13534"/>
            <a:stretch/>
          </p:blipFill>
          <p:spPr>
            <a:xfrm>
              <a:off x="4607668" y="2043300"/>
              <a:ext cx="548640" cy="548640"/>
            </a:xfrm>
            <a:prstGeom prst="ellipse">
              <a:avLst/>
            </a:prstGeom>
            <a:noFill/>
            <a:ln>
              <a:solidFill>
                <a:schemeClr val="bg1"/>
              </a:solidFill>
            </a:ln>
          </p:spPr>
        </p:pic>
        <p:pic>
          <p:nvPicPr>
            <p:cNvPr id="170" name="Picture 5"/>
            <p:cNvPicPr>
              <a:picLocks noChangeAspect="1"/>
            </p:cNvPicPr>
            <p:nvPr/>
          </p:nvPicPr>
          <p:blipFill rotWithShape="1">
            <a:blip r:embed="rId9" cstate="screen">
              <a:extLst>
                <a:ext uri="{28A0092B-C50C-407E-A947-70E740481C1C}">
                  <a14:useLocalDpi xmlns:a14="http://schemas.microsoft.com/office/drawing/2010/main"/>
                </a:ext>
              </a:extLst>
            </a:blip>
            <a:srcRect l="-24886" t="-20953" r="-24886" b="-28819"/>
            <a:stretch/>
          </p:blipFill>
          <p:spPr>
            <a:xfrm>
              <a:off x="4600072" y="3356238"/>
              <a:ext cx="548640" cy="548640"/>
            </a:xfrm>
            <a:prstGeom prst="ellipse">
              <a:avLst/>
            </a:prstGeom>
            <a:noFill/>
            <a:ln>
              <a:solidFill>
                <a:schemeClr val="bg1"/>
              </a:solidFill>
            </a:ln>
          </p:spPr>
        </p:pic>
        <p:pic>
          <p:nvPicPr>
            <p:cNvPr id="82" name="Picture 6"/>
            <p:cNvPicPr>
              <a:picLocks noChangeAspect="1"/>
            </p:cNvPicPr>
            <p:nvPr/>
          </p:nvPicPr>
          <p:blipFill rotWithShape="1">
            <a:blip r:embed="rId10" cstate="screen">
              <a:extLst>
                <a:ext uri="{28A0092B-C50C-407E-A947-70E740481C1C}">
                  <a14:useLocalDpi xmlns:a14="http://schemas.microsoft.com/office/drawing/2010/main"/>
                </a:ext>
              </a:extLst>
            </a:blip>
            <a:srcRect l="-16633" t="-16633" r="-16633" b="-16633"/>
            <a:stretch/>
          </p:blipFill>
          <p:spPr>
            <a:xfrm>
              <a:off x="3778714" y="2045781"/>
              <a:ext cx="548640" cy="548640"/>
            </a:xfrm>
            <a:prstGeom prst="ellipse">
              <a:avLst/>
            </a:prstGeom>
            <a:noFill/>
            <a:ln>
              <a:solidFill>
                <a:schemeClr val="bg1"/>
              </a:solidFill>
            </a:ln>
          </p:spPr>
        </p:pic>
        <p:pic>
          <p:nvPicPr>
            <p:cNvPr id="83" name="Picture 8"/>
            <p:cNvPicPr>
              <a:picLocks noChangeAspect="1"/>
            </p:cNvPicPr>
            <p:nvPr/>
          </p:nvPicPr>
          <p:blipFill rotWithShape="1">
            <a:blip r:embed="rId11" cstate="screen">
              <a:extLst>
                <a:ext uri="{28A0092B-C50C-407E-A947-70E740481C1C}">
                  <a14:useLocalDpi xmlns:a14="http://schemas.microsoft.com/office/drawing/2010/main"/>
                </a:ext>
              </a:extLst>
            </a:blip>
            <a:srcRect l="-24015" t="-24015" r="-24015" b="-24015"/>
            <a:stretch/>
          </p:blipFill>
          <p:spPr>
            <a:xfrm>
              <a:off x="4607668" y="2701009"/>
              <a:ext cx="548640" cy="548640"/>
            </a:xfrm>
            <a:prstGeom prst="ellipse">
              <a:avLst/>
            </a:prstGeom>
            <a:noFill/>
            <a:ln>
              <a:solidFill>
                <a:schemeClr val="bg1"/>
              </a:solidFill>
            </a:ln>
          </p:spPr>
        </p:pic>
        <p:pic>
          <p:nvPicPr>
            <p:cNvPr id="85" name="Picture 9"/>
            <p:cNvPicPr>
              <a:picLocks noChangeAspect="1"/>
            </p:cNvPicPr>
            <p:nvPr/>
          </p:nvPicPr>
          <p:blipFill rotWithShape="1">
            <a:blip r:embed="rId12" cstate="screen">
              <a:extLst>
                <a:ext uri="{28A0092B-C50C-407E-A947-70E740481C1C}">
                  <a14:useLocalDpi xmlns:a14="http://schemas.microsoft.com/office/drawing/2010/main"/>
                </a:ext>
              </a:extLst>
            </a:blip>
            <a:srcRect l="-16844" t="-16844" r="-16844" b="-16844"/>
            <a:stretch/>
          </p:blipFill>
          <p:spPr>
            <a:xfrm>
              <a:off x="3778714" y="2701009"/>
              <a:ext cx="548640" cy="548640"/>
            </a:xfrm>
            <a:prstGeom prst="ellipse">
              <a:avLst/>
            </a:prstGeom>
            <a:noFill/>
            <a:ln>
              <a:solidFill>
                <a:schemeClr val="bg1"/>
              </a:solidFill>
            </a:ln>
          </p:spPr>
        </p:pic>
        <p:pic>
          <p:nvPicPr>
            <p:cNvPr id="87" name="Picture 14"/>
            <p:cNvPicPr>
              <a:picLocks noChangeAspect="1"/>
            </p:cNvPicPr>
            <p:nvPr/>
          </p:nvPicPr>
          <p:blipFill rotWithShape="1">
            <a:blip r:embed="rId13" cstate="screen">
              <a:extLst>
                <a:ext uri="{28A0092B-C50C-407E-A947-70E740481C1C}">
                  <a14:useLocalDpi xmlns:a14="http://schemas.microsoft.com/office/drawing/2010/main"/>
                </a:ext>
              </a:extLst>
            </a:blip>
            <a:srcRect l="-71965" t="-20427" r="-66453" b="-20427"/>
            <a:stretch/>
          </p:blipFill>
          <p:spPr>
            <a:xfrm>
              <a:off x="3778715" y="3356238"/>
              <a:ext cx="548640" cy="548640"/>
            </a:xfrm>
            <a:prstGeom prst="ellipse">
              <a:avLst/>
            </a:prstGeom>
            <a:noFill/>
            <a:ln>
              <a:solidFill>
                <a:schemeClr val="bg1"/>
              </a:solidFill>
            </a:ln>
          </p:spPr>
        </p:pic>
      </p:grpSp>
      <p:grpSp>
        <p:nvGrpSpPr>
          <p:cNvPr id="18" name="Group 26"/>
          <p:cNvGrpSpPr/>
          <p:nvPr/>
        </p:nvGrpSpPr>
        <p:grpSpPr>
          <a:xfrm>
            <a:off x="6468710" y="2201646"/>
            <a:ext cx="1380481" cy="1860540"/>
            <a:chOff x="6468709" y="2045781"/>
            <a:chExt cx="1380481" cy="1860540"/>
          </a:xfrm>
        </p:grpSpPr>
        <p:pic>
          <p:nvPicPr>
            <p:cNvPr id="169" name="Picture 27"/>
            <p:cNvPicPr>
              <a:picLocks noChangeAspect="1"/>
            </p:cNvPicPr>
            <p:nvPr/>
          </p:nvPicPr>
          <p:blipFill rotWithShape="1">
            <a:blip r:embed="rId14" cstate="screen">
              <a:extLst>
                <a:ext uri="{28A0092B-C50C-407E-A947-70E740481C1C}">
                  <a14:useLocalDpi xmlns:a14="http://schemas.microsoft.com/office/drawing/2010/main"/>
                </a:ext>
              </a:extLst>
            </a:blip>
            <a:srcRect l="-16098" t="-16098" r="-16098" b="-16098"/>
            <a:stretch/>
          </p:blipFill>
          <p:spPr>
            <a:xfrm>
              <a:off x="6468709" y="2700971"/>
              <a:ext cx="548640" cy="548640"/>
            </a:xfrm>
            <a:prstGeom prst="ellipse">
              <a:avLst/>
            </a:prstGeom>
            <a:noFill/>
            <a:ln>
              <a:solidFill>
                <a:schemeClr val="bg1"/>
              </a:solidFill>
            </a:ln>
          </p:spPr>
        </p:pic>
        <p:pic>
          <p:nvPicPr>
            <p:cNvPr id="74" name="Picture 28"/>
            <p:cNvPicPr>
              <a:picLocks noChangeAspect="1"/>
            </p:cNvPicPr>
            <p:nvPr/>
          </p:nvPicPr>
          <p:blipFill rotWithShape="1">
            <a:blip r:embed="rId15" cstate="screen">
              <a:extLst>
                <a:ext uri="{28A0092B-C50C-407E-A947-70E740481C1C}">
                  <a14:useLocalDpi xmlns:a14="http://schemas.microsoft.com/office/drawing/2010/main"/>
                </a:ext>
              </a:extLst>
            </a:blip>
            <a:srcRect l="-11120" t="-13114" r="-11069" b="-9074"/>
            <a:stretch/>
          </p:blipFill>
          <p:spPr>
            <a:xfrm>
              <a:off x="7297663" y="3354794"/>
              <a:ext cx="551527" cy="551527"/>
            </a:xfrm>
            <a:prstGeom prst="ellipse">
              <a:avLst/>
            </a:prstGeom>
            <a:noFill/>
            <a:ln>
              <a:solidFill>
                <a:schemeClr val="bg1"/>
              </a:solidFill>
            </a:ln>
          </p:spPr>
        </p:pic>
        <p:pic>
          <p:nvPicPr>
            <p:cNvPr id="163" name="Picture 29"/>
            <p:cNvPicPr>
              <a:picLocks noChangeAspect="1"/>
            </p:cNvPicPr>
            <p:nvPr/>
          </p:nvPicPr>
          <p:blipFill rotWithShape="1">
            <a:blip r:embed="rId16" cstate="screen">
              <a:extLst>
                <a:ext uri="{28A0092B-C50C-407E-A947-70E740481C1C}">
                  <a14:useLocalDpi xmlns:a14="http://schemas.microsoft.com/office/drawing/2010/main"/>
                </a:ext>
              </a:extLst>
            </a:blip>
            <a:srcRect l="-17093" t="-17093" r="-17093" b="-17093"/>
            <a:stretch/>
          </p:blipFill>
          <p:spPr>
            <a:xfrm>
              <a:off x="7297663" y="2045781"/>
              <a:ext cx="548640" cy="548640"/>
            </a:xfrm>
            <a:prstGeom prst="ellipse">
              <a:avLst/>
            </a:prstGeom>
            <a:noFill/>
            <a:ln>
              <a:solidFill>
                <a:schemeClr val="bg1"/>
              </a:solidFill>
            </a:ln>
          </p:spPr>
        </p:pic>
        <p:pic>
          <p:nvPicPr>
            <p:cNvPr id="164" name="Picture 30"/>
            <p:cNvPicPr>
              <a:picLocks noChangeAspect="1"/>
            </p:cNvPicPr>
            <p:nvPr/>
          </p:nvPicPr>
          <p:blipFill rotWithShape="1">
            <a:blip r:embed="rId10" cstate="screen">
              <a:extLst>
                <a:ext uri="{28A0092B-C50C-407E-A947-70E740481C1C}">
                  <a14:useLocalDpi xmlns:a14="http://schemas.microsoft.com/office/drawing/2010/main"/>
                </a:ext>
              </a:extLst>
            </a:blip>
            <a:srcRect l="-16633" t="-16633" r="-16633" b="-16633"/>
            <a:stretch/>
          </p:blipFill>
          <p:spPr>
            <a:xfrm>
              <a:off x="6468709" y="2045781"/>
              <a:ext cx="548640" cy="548640"/>
            </a:xfrm>
            <a:prstGeom prst="ellipse">
              <a:avLst/>
            </a:prstGeom>
            <a:noFill/>
            <a:ln>
              <a:solidFill>
                <a:schemeClr val="bg1"/>
              </a:solidFill>
            </a:ln>
          </p:spPr>
        </p:pic>
        <p:pic>
          <p:nvPicPr>
            <p:cNvPr id="165" name="Picture 67"/>
            <p:cNvPicPr>
              <a:picLocks noChangeAspect="1"/>
            </p:cNvPicPr>
            <p:nvPr/>
          </p:nvPicPr>
          <p:blipFill rotWithShape="1">
            <a:blip r:embed="rId17" cstate="screen">
              <a:extLst>
                <a:ext uri="{28A0092B-C50C-407E-A947-70E740481C1C}">
                  <a14:useLocalDpi xmlns:a14="http://schemas.microsoft.com/office/drawing/2010/main"/>
                </a:ext>
              </a:extLst>
            </a:blip>
            <a:srcRect l="-24015" t="-24015" r="-24015" b="-24015"/>
            <a:stretch/>
          </p:blipFill>
          <p:spPr>
            <a:xfrm>
              <a:off x="7297663" y="2701009"/>
              <a:ext cx="548640" cy="548640"/>
            </a:xfrm>
            <a:prstGeom prst="ellipse">
              <a:avLst/>
            </a:prstGeom>
            <a:noFill/>
            <a:ln>
              <a:solidFill>
                <a:schemeClr val="bg1"/>
              </a:solidFill>
            </a:ln>
          </p:spPr>
        </p:pic>
        <p:pic>
          <p:nvPicPr>
            <p:cNvPr id="168" name="Picture 70"/>
            <p:cNvPicPr>
              <a:picLocks noChangeAspect="1"/>
            </p:cNvPicPr>
            <p:nvPr/>
          </p:nvPicPr>
          <p:blipFill rotWithShape="1">
            <a:blip r:embed="rId8" cstate="screen">
              <a:extLst>
                <a:ext uri="{28A0092B-C50C-407E-A947-70E740481C1C}">
                  <a14:useLocalDpi xmlns:a14="http://schemas.microsoft.com/office/drawing/2010/main"/>
                </a:ext>
              </a:extLst>
            </a:blip>
            <a:srcRect l="-13534" t="-13534" r="-13534" b="-13534"/>
            <a:stretch/>
          </p:blipFill>
          <p:spPr>
            <a:xfrm>
              <a:off x="6468710" y="3356238"/>
              <a:ext cx="548640" cy="548640"/>
            </a:xfrm>
            <a:prstGeom prst="ellipse">
              <a:avLst/>
            </a:prstGeom>
            <a:noFill/>
            <a:ln>
              <a:solidFill>
                <a:schemeClr val="bg1"/>
              </a:solidFill>
            </a:ln>
          </p:spPr>
        </p:pic>
      </p:grpSp>
      <p:grpSp>
        <p:nvGrpSpPr>
          <p:cNvPr id="20" name="Group 85"/>
          <p:cNvGrpSpPr/>
          <p:nvPr/>
        </p:nvGrpSpPr>
        <p:grpSpPr>
          <a:xfrm>
            <a:off x="1090859" y="2201647"/>
            <a:ext cx="1492639" cy="1859097"/>
            <a:chOff x="1090858" y="2045781"/>
            <a:chExt cx="1492639" cy="1859097"/>
          </a:xfrm>
        </p:grpSpPr>
        <p:pic>
          <p:nvPicPr>
            <p:cNvPr id="65" name="Picture 87"/>
            <p:cNvPicPr>
              <a:picLocks noChangeAspect="1"/>
            </p:cNvPicPr>
            <p:nvPr/>
          </p:nvPicPr>
          <p:blipFill rotWithShape="1">
            <a:blip r:embed="rId10" cstate="screen">
              <a:extLst>
                <a:ext uri="{28A0092B-C50C-407E-A947-70E740481C1C}">
                  <a14:useLocalDpi xmlns:a14="http://schemas.microsoft.com/office/drawing/2010/main"/>
                </a:ext>
              </a:extLst>
            </a:blip>
            <a:srcRect l="-16633" t="-16633" r="-16633" b="-16633"/>
            <a:stretch/>
          </p:blipFill>
          <p:spPr>
            <a:xfrm>
              <a:off x="1124265" y="2045781"/>
              <a:ext cx="548640" cy="548640"/>
            </a:xfrm>
            <a:prstGeom prst="ellipse">
              <a:avLst/>
            </a:prstGeom>
            <a:noFill/>
            <a:ln>
              <a:solidFill>
                <a:schemeClr val="bg1"/>
              </a:solidFill>
            </a:ln>
          </p:spPr>
        </p:pic>
        <p:pic>
          <p:nvPicPr>
            <p:cNvPr id="66" name="Picture 88"/>
            <p:cNvPicPr>
              <a:picLocks noChangeAspect="1"/>
            </p:cNvPicPr>
            <p:nvPr/>
          </p:nvPicPr>
          <p:blipFill rotWithShape="1">
            <a:blip r:embed="rId18" cstate="screen">
              <a:extLst>
                <a:ext uri="{28A0092B-C50C-407E-A947-70E740481C1C}">
                  <a14:useLocalDpi xmlns:a14="http://schemas.microsoft.com/office/drawing/2010/main"/>
                </a:ext>
              </a:extLst>
            </a:blip>
            <a:srcRect l="-28705" t="-28705" r="-28705" b="-28705"/>
            <a:stretch/>
          </p:blipFill>
          <p:spPr>
            <a:xfrm>
              <a:off x="1953219" y="2701009"/>
              <a:ext cx="548640" cy="548640"/>
            </a:xfrm>
            <a:prstGeom prst="ellipse">
              <a:avLst/>
            </a:prstGeom>
            <a:noFill/>
            <a:ln>
              <a:solidFill>
                <a:schemeClr val="bg1"/>
              </a:solidFill>
            </a:ln>
          </p:spPr>
        </p:pic>
        <p:pic>
          <p:nvPicPr>
            <p:cNvPr id="67" name="Picture 89"/>
            <p:cNvPicPr>
              <a:picLocks noChangeAspect="1"/>
            </p:cNvPicPr>
            <p:nvPr/>
          </p:nvPicPr>
          <p:blipFill rotWithShape="1">
            <a:blip r:embed="rId19" cstate="screen">
              <a:extLst>
                <a:ext uri="{28A0092B-C50C-407E-A947-70E740481C1C}">
                  <a14:useLocalDpi xmlns:a14="http://schemas.microsoft.com/office/drawing/2010/main"/>
                </a:ext>
              </a:extLst>
            </a:blip>
            <a:srcRect l="-24469" t="-24469" r="-24469" b="-24469"/>
            <a:stretch/>
          </p:blipFill>
          <p:spPr>
            <a:xfrm>
              <a:off x="1124265" y="2701009"/>
              <a:ext cx="548640" cy="548640"/>
            </a:xfrm>
            <a:prstGeom prst="ellipse">
              <a:avLst/>
            </a:prstGeom>
            <a:noFill/>
            <a:ln>
              <a:solidFill>
                <a:schemeClr val="bg1"/>
              </a:solidFill>
            </a:ln>
          </p:spPr>
        </p:pic>
        <p:pic>
          <p:nvPicPr>
            <p:cNvPr id="69" name="Picture 90"/>
            <p:cNvPicPr>
              <a:picLocks noChangeAspect="1"/>
            </p:cNvPicPr>
            <p:nvPr/>
          </p:nvPicPr>
          <p:blipFill rotWithShape="1">
            <a:blip r:embed="rId20" cstate="screen">
              <a:extLst>
                <a:ext uri="{28A0092B-C50C-407E-A947-70E740481C1C}">
                  <a14:useLocalDpi xmlns:a14="http://schemas.microsoft.com/office/drawing/2010/main"/>
                </a:ext>
              </a:extLst>
            </a:blip>
            <a:srcRect l="-14387" t="-14387" r="-14387" b="-14387"/>
            <a:stretch/>
          </p:blipFill>
          <p:spPr>
            <a:xfrm>
              <a:off x="1954001" y="3356238"/>
              <a:ext cx="547076" cy="548640"/>
            </a:xfrm>
            <a:prstGeom prst="ellipse">
              <a:avLst/>
            </a:prstGeom>
            <a:noFill/>
            <a:ln>
              <a:solidFill>
                <a:schemeClr val="bg1"/>
              </a:solidFill>
            </a:ln>
          </p:spPr>
        </p:pic>
        <p:pic>
          <p:nvPicPr>
            <p:cNvPr id="70" name="Picture 91"/>
            <p:cNvPicPr>
              <a:picLocks noChangeAspect="1"/>
            </p:cNvPicPr>
            <p:nvPr/>
          </p:nvPicPr>
          <p:blipFill rotWithShape="1">
            <a:blip r:embed="rId9" cstate="screen">
              <a:extLst>
                <a:ext uri="{28A0092B-C50C-407E-A947-70E740481C1C}">
                  <a14:useLocalDpi xmlns:a14="http://schemas.microsoft.com/office/drawing/2010/main"/>
                </a:ext>
              </a:extLst>
            </a:blip>
            <a:srcRect l="-24886" t="-20953" r="-24886" b="-28819"/>
            <a:stretch/>
          </p:blipFill>
          <p:spPr>
            <a:xfrm>
              <a:off x="1090858" y="3356238"/>
              <a:ext cx="548640" cy="548640"/>
            </a:xfrm>
            <a:prstGeom prst="ellipse">
              <a:avLst/>
            </a:prstGeom>
            <a:noFill/>
            <a:ln>
              <a:solidFill>
                <a:schemeClr val="bg1"/>
              </a:solidFill>
            </a:ln>
          </p:spPr>
        </p:pic>
        <p:grpSp>
          <p:nvGrpSpPr>
            <p:cNvPr id="19" name="Group 92"/>
            <p:cNvGrpSpPr/>
            <p:nvPr/>
          </p:nvGrpSpPr>
          <p:grpSpPr>
            <a:xfrm>
              <a:off x="1893519" y="2047773"/>
              <a:ext cx="689978" cy="548640"/>
              <a:chOff x="1893519" y="2047773"/>
              <a:chExt cx="689978" cy="548640"/>
            </a:xfrm>
          </p:grpSpPr>
          <p:pic>
            <p:nvPicPr>
              <p:cNvPr id="64" name="Picture 93"/>
              <p:cNvPicPr>
                <a:picLocks noChangeAspect="1"/>
              </p:cNvPicPr>
              <p:nvPr/>
            </p:nvPicPr>
            <p:blipFill rotWithShape="1">
              <a:blip r:embed="rId21" cstate="screen">
                <a:extLst>
                  <a:ext uri="{28A0092B-C50C-407E-A947-70E740481C1C}">
                    <a14:useLocalDpi xmlns:a14="http://schemas.microsoft.com/office/drawing/2010/main"/>
                  </a:ext>
                </a:extLst>
              </a:blip>
              <a:srcRect t="-16309" r="-34052" b="-16309"/>
              <a:stretch/>
            </p:blipFill>
            <p:spPr>
              <a:xfrm rot="16200000">
                <a:off x="2071484" y="1946519"/>
                <a:ext cx="334048" cy="689978"/>
              </a:xfrm>
              <a:prstGeom prst="ellipse">
                <a:avLst/>
              </a:prstGeom>
              <a:noFill/>
              <a:ln>
                <a:noFill/>
              </a:ln>
            </p:spPr>
          </p:pic>
          <p:sp>
            <p:nvSpPr>
              <p:cNvPr id="14" name="Oval 94"/>
              <p:cNvSpPr/>
              <p:nvPr/>
            </p:nvSpPr>
            <p:spPr>
              <a:xfrm>
                <a:off x="1965061" y="2047773"/>
                <a:ext cx="548640" cy="54864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174" name="Text Placeholder 3"/>
          <p:cNvSpPr txBox="1">
            <a:spLocks/>
          </p:cNvSpPr>
          <p:nvPr/>
        </p:nvSpPr>
        <p:spPr>
          <a:xfrm>
            <a:off x="454025" y="1278171"/>
            <a:ext cx="8229601" cy="3124208"/>
          </a:xfrm>
          <a:prstGeom prst="rect">
            <a:avLst/>
          </a:prstGeom>
          <a:effectLst/>
        </p:spPr>
        <p:txBody>
          <a:bodyPr vert="horz" lIns="0" tIns="45717" rIns="0" bIns="45717" rtlCol="0" anchor="ctr">
            <a:noAutofit/>
          </a:bodyPr>
          <a:lstStyle>
            <a:lvl1pPr marL="182880" marR="0" indent="-18288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Char char="§"/>
              <a:tabLst>
                <a:tab pos="182880" algn="l"/>
              </a:tabLst>
              <a:defRPr lang="en-US" sz="1800" b="0" i="0" kern="1200" baseline="0" dirty="0" smtClean="0">
                <a:solidFill>
                  <a:schemeClr val="bg2">
                    <a:lumMod val="25000"/>
                  </a:schemeClr>
                </a:solidFill>
                <a:latin typeface="+mn-lt"/>
                <a:ea typeface="Arial" charset="0"/>
                <a:cs typeface="Arial" charset="0"/>
              </a:defRPr>
            </a:lvl1pPr>
            <a:lvl2pPr marL="4572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600" b="0" i="0" kern="1200" baseline="0" dirty="0" smtClean="0">
                <a:solidFill>
                  <a:schemeClr val="bg2">
                    <a:lumMod val="25000"/>
                  </a:schemeClr>
                </a:solidFill>
                <a:latin typeface="+mn-lt"/>
                <a:ea typeface="+mn-ea"/>
                <a:cs typeface="Univers LT Std 45 Light"/>
              </a:defRPr>
            </a:lvl2pPr>
            <a:lvl3pPr marL="73152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400" b="0" i="0" kern="1200" baseline="0" dirty="0" smtClean="0">
                <a:solidFill>
                  <a:schemeClr val="bg2">
                    <a:lumMod val="25000"/>
                  </a:schemeClr>
                </a:solidFill>
                <a:latin typeface="+mn-lt"/>
                <a:ea typeface="+mn-ea"/>
                <a:cs typeface="Univers LT Std 45 Light"/>
              </a:defRPr>
            </a:lvl3pPr>
            <a:lvl4pPr marL="914400" indent="-182880" algn="l" defTabSz="914400" rtl="0" eaLnBrk="1" latinLnBrk="0" hangingPunct="1">
              <a:lnSpc>
                <a:spcPct val="90000"/>
              </a:lnSpc>
              <a:spcBef>
                <a:spcPts val="500"/>
              </a:spcBef>
              <a:buClr>
                <a:schemeClr val="bg2">
                  <a:lumMod val="50000"/>
                </a:schemeClr>
              </a:buClr>
              <a:buSzPct val="70000"/>
              <a:buFont typeface="Wingdings" charset="2"/>
              <a:buChar char="§"/>
              <a:defRPr lang="en-US" sz="1200" b="0" i="0" kern="1200" baseline="0" dirty="0" smtClean="0">
                <a:solidFill>
                  <a:schemeClr val="bg2">
                    <a:lumMod val="25000"/>
                  </a:schemeClr>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
                <a:prstClr val="white">
                  <a:lumMod val="50000"/>
                </a:prstClr>
              </a:buClr>
              <a:buSzPct val="70000"/>
              <a:buFont typeface="Wingdings" charset="2"/>
              <a:buNone/>
              <a:tabLst>
                <a:tab pos="182880" algn="l"/>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prstClr val="white">
                  <a:lumMod val="50000"/>
                </a:prstClr>
              </a:buClr>
              <a:buSzPct val="70000"/>
              <a:buFont typeface="Wingdings" charset="2"/>
              <a:buNone/>
              <a:tabLst>
                <a:tab pos="182880" algn="l"/>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srgbClr val="F5F5F5">
                  <a:lumMod val="50000"/>
                </a:srgbClr>
              </a:buClr>
              <a:buSzPct val="70000"/>
              <a:buFont typeface="Wingdings" charset="2"/>
              <a:buNone/>
              <a:tabLst>
                <a:tab pos="182880" algn="l"/>
              </a:tabLst>
              <a:defRPr/>
            </a:pPr>
            <a:r>
              <a:rPr kumimoji="0" lang="ru-RU" sz="1600" b="0" i="0" u="none" strike="noStrike" kern="1200" cap="none" spc="0" normalizeH="0" baseline="0" noProof="0" dirty="0" smtClean="0">
                <a:ln>
                  <a:noFill/>
                </a:ln>
                <a:solidFill>
                  <a:srgbClr val="FFFFFF"/>
                </a:solidFill>
                <a:effectLst/>
                <a:uLnTx/>
                <a:uFillTx/>
                <a:latin typeface="Arial" panose="020B0604020202020204"/>
                <a:cs typeface="Arial" charset="0"/>
              </a:rPr>
              <a:t>Функциональность программного обеспечения</a:t>
            </a:r>
            <a:endParaRPr kumimoji="0" lang="en-US" sz="1600" b="0" i="0" u="none" strike="noStrike" kern="1200" cap="none" spc="0" normalizeH="0" baseline="0" noProof="0" dirty="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srgbClr val="F5F5F5">
                  <a:lumMod val="50000"/>
                </a:srgbClr>
              </a:buClr>
              <a:buSzPct val="70000"/>
              <a:buFont typeface="Wingdings" charset="2"/>
              <a:buNone/>
              <a:tabLst>
                <a:tab pos="182880" algn="l"/>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srgbClr val="F5F5F5">
                  <a:lumMod val="50000"/>
                </a:srgbClr>
              </a:buClr>
              <a:buSzPct val="70000"/>
              <a:buFont typeface="Wingdings" charset="2"/>
              <a:buNone/>
              <a:tabLst>
                <a:tab pos="182880" algn="l"/>
              </a:tabLst>
              <a:defRPr/>
            </a:pPr>
            <a:r>
              <a:rPr kumimoji="0" lang="ru-RU" sz="1600" b="0" i="0" u="none" strike="noStrike" kern="1200" cap="none" spc="0" normalizeH="0" baseline="0" noProof="0" dirty="0" smtClean="0">
                <a:ln>
                  <a:noFill/>
                </a:ln>
                <a:solidFill>
                  <a:srgbClr val="FFFFFF"/>
                </a:solidFill>
                <a:effectLst/>
                <a:uLnTx/>
                <a:uFillTx/>
                <a:latin typeface="Arial" panose="020B0604020202020204"/>
                <a:cs typeface="Arial" charset="0"/>
              </a:rPr>
              <a:t>Адаптация аппаратного обеспечения</a:t>
            </a:r>
            <a:endParaRPr kumimoji="0" lang="en-US" sz="1600" b="0" i="0" u="none" strike="noStrike" kern="1200" cap="none" spc="0" normalizeH="0" baseline="0" noProof="0" dirty="0" smtClean="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srgbClr val="F5F5F5">
                  <a:lumMod val="50000"/>
                </a:srgbClr>
              </a:buClr>
              <a:buSzPct val="70000"/>
              <a:buFont typeface="Wingdings" charset="2"/>
              <a:buNone/>
              <a:tabLst>
                <a:tab pos="182880" algn="l"/>
              </a:tabLst>
              <a:defRPr/>
            </a:pPr>
            <a:endParaRPr kumimoji="0" lang="en-US" sz="1600" b="0" i="0" u="none" strike="noStrike" kern="1200" cap="none" spc="0" normalizeH="0" baseline="0" noProof="0" dirty="0" smtClean="0">
              <a:ln>
                <a:noFill/>
              </a:ln>
              <a:solidFill>
                <a:srgbClr val="FFFFFF"/>
              </a:solidFill>
              <a:effectLst/>
              <a:uLnTx/>
              <a:uFillTx/>
              <a:latin typeface="Arial" panose="020B0604020202020204"/>
              <a:cs typeface="Arial" charset="0"/>
            </a:endParaRPr>
          </a:p>
          <a:p>
            <a:pPr marL="0" marR="0" lvl="0" indent="0" algn="ctr" defTabSz="914400" rtl="0" eaLnBrk="1" fontAlgn="auto" latinLnBrk="0" hangingPunct="1">
              <a:lnSpc>
                <a:spcPct val="100000"/>
              </a:lnSpc>
              <a:spcBef>
                <a:spcPts val="400"/>
              </a:spcBef>
              <a:spcAft>
                <a:spcPts val="0"/>
              </a:spcAft>
              <a:buClr>
                <a:srgbClr val="F5F5F5">
                  <a:lumMod val="50000"/>
                </a:srgbClr>
              </a:buClr>
              <a:buSzPct val="70000"/>
              <a:buFont typeface="Wingdings" charset="2"/>
              <a:buNone/>
              <a:tabLst>
                <a:tab pos="182880" algn="l"/>
              </a:tabLst>
              <a:defRPr/>
            </a:pPr>
            <a:r>
              <a:rPr lang="ru-RU" sz="1600" dirty="0" smtClean="0">
                <a:solidFill>
                  <a:srgbClr val="FFFFFF"/>
                </a:solidFill>
                <a:latin typeface="Arial" panose="020B0604020202020204"/>
              </a:rPr>
              <a:t>Высокие требования к контрольно- измерительным комплексам</a:t>
            </a:r>
            <a:endParaRPr kumimoji="0" lang="en-US" sz="1600" b="0" i="0" u="none" strike="noStrike" kern="1200" cap="none" spc="0" normalizeH="0" baseline="0" noProof="0" dirty="0">
              <a:ln>
                <a:noFill/>
              </a:ln>
              <a:solidFill>
                <a:srgbClr val="FFFFFF"/>
              </a:solidFill>
              <a:effectLst/>
              <a:uLnTx/>
              <a:uFillTx/>
              <a:latin typeface="Arial" panose="020B0604020202020204"/>
              <a:cs typeface="Arial" charset="0"/>
            </a:endParaRPr>
          </a:p>
        </p:txBody>
      </p:sp>
      <p:sp>
        <p:nvSpPr>
          <p:cNvPr id="2" name="TextBox 1"/>
          <p:cNvSpPr txBox="1"/>
          <p:nvPr/>
        </p:nvSpPr>
        <p:spPr>
          <a:xfrm>
            <a:off x="1007439" y="1241999"/>
            <a:ext cx="1592707" cy="276999"/>
          </a:xfrm>
          <a:prstGeom prst="rect">
            <a:avLst/>
          </a:prstGeom>
          <a:noFill/>
        </p:spPr>
        <p:txBody>
          <a:bodyPr wrap="square" lIns="0" r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Smart Mobility</a:t>
            </a:r>
          </a:p>
        </p:txBody>
      </p:sp>
      <p:sp>
        <p:nvSpPr>
          <p:cNvPr id="73" name="TextBox 72"/>
          <p:cNvSpPr txBox="1"/>
          <p:nvPr/>
        </p:nvSpPr>
        <p:spPr>
          <a:xfrm>
            <a:off x="3337383" y="1241999"/>
            <a:ext cx="2331883" cy="276999"/>
          </a:xfrm>
          <a:prstGeom prst="rect">
            <a:avLst/>
          </a:prstGeom>
          <a:noFill/>
        </p:spPr>
        <p:txBody>
          <a:bodyPr wrap="square" lIns="0" r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Industrial Internet of Things</a:t>
            </a:r>
          </a:p>
        </p:txBody>
      </p:sp>
      <p:sp>
        <p:nvSpPr>
          <p:cNvPr id="75" name="TextBox 74"/>
          <p:cNvSpPr txBox="1"/>
          <p:nvPr/>
        </p:nvSpPr>
        <p:spPr>
          <a:xfrm>
            <a:off x="5995683" y="1241999"/>
            <a:ext cx="2331883" cy="276999"/>
          </a:xfrm>
          <a:prstGeom prst="rect">
            <a:avLst/>
          </a:prstGeom>
          <a:noFill/>
        </p:spPr>
        <p:txBody>
          <a:bodyPr wrap="square" lIns="0" r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Electric and Connected Vehicles</a:t>
            </a:r>
          </a:p>
        </p:txBody>
      </p:sp>
    </p:spTree>
    <p:extLst>
      <p:ext uri="{BB962C8B-B14F-4D97-AF65-F5344CB8AC3E}">
        <p14:creationId xmlns:p14="http://schemas.microsoft.com/office/powerpoint/2010/main" val="4832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par>
                          <p:cTn id="34" fill="hold">
                            <p:stCondLst>
                              <p:cond delay="6000"/>
                            </p:stCondLst>
                            <p:childTnLst>
                              <p:par>
                                <p:cTn id="35" presetID="42" presetClass="path" presetSubtype="0" accel="50000" decel="50000" fill="hold" nodeType="afterEffect">
                                  <p:stCondLst>
                                    <p:cond delay="0"/>
                                  </p:stCondLst>
                                  <p:childTnLst>
                                    <p:animMotion origin="layout" path="M 1.94444E-6 -1.97531E-6 L 0.2901 -0.00123 " pathEditMode="relative" rAng="0" ptsTypes="AA">
                                      <p:cBhvr>
                                        <p:cTn id="36" dur="2000" fill="hold"/>
                                        <p:tgtEl>
                                          <p:spTgt spid="20"/>
                                        </p:tgtEl>
                                        <p:attrNameLst>
                                          <p:attrName>ppt_x</p:attrName>
                                          <p:attrName>ppt_y</p:attrName>
                                        </p:attrNameLst>
                                      </p:cBhvr>
                                      <p:rCtr x="14497" y="-62"/>
                                    </p:animMotion>
                                  </p:childTnLst>
                                </p:cTn>
                              </p:par>
                              <p:par>
                                <p:cTn id="37" presetID="42" presetClass="path" presetSubtype="0" accel="50000" decel="50000" fill="hold" nodeType="withEffect">
                                  <p:stCondLst>
                                    <p:cond delay="0"/>
                                  </p:stCondLst>
                                  <p:childTnLst>
                                    <p:animMotion origin="layout" path="M -2.5E-6 -6.17284E-7 L -0.29479 -0.00154 " pathEditMode="relative" rAng="0" ptsTypes="AA">
                                      <p:cBhvr>
                                        <p:cTn id="38" dur="2000" fill="hold"/>
                                        <p:tgtEl>
                                          <p:spTgt spid="18"/>
                                        </p:tgtEl>
                                        <p:attrNameLst>
                                          <p:attrName>ppt_x</p:attrName>
                                          <p:attrName>ppt_y</p:attrName>
                                        </p:attrNameLst>
                                      </p:cBhvr>
                                      <p:rCtr x="-14740" y="-93"/>
                                    </p:animMotion>
                                  </p:childTnLst>
                                </p:cTn>
                              </p:par>
                            </p:childTnLst>
                          </p:cTn>
                        </p:par>
                        <p:par>
                          <p:cTn id="39" fill="hold">
                            <p:stCondLst>
                              <p:cond delay="8000"/>
                            </p:stCondLst>
                            <p:childTnLst>
                              <p:par>
                                <p:cTn id="40" presetID="10" presetClass="exit" presetSubtype="0" fill="hold" nodeType="afterEffect">
                                  <p:stCondLst>
                                    <p:cond delay="0"/>
                                  </p:stCondLst>
                                  <p:childTnLst>
                                    <p:animEffect transition="out" filter="fade">
                                      <p:cBhvr>
                                        <p:cTn id="41" dur="250"/>
                                        <p:tgtEl>
                                          <p:spTgt spid="20"/>
                                        </p:tgtEl>
                                      </p:cBhvr>
                                    </p:animEffect>
                                    <p:set>
                                      <p:cBhvr>
                                        <p:cTn id="42" dur="1" fill="hold">
                                          <p:stCondLst>
                                            <p:cond delay="249"/>
                                          </p:stCondLst>
                                        </p:cTn>
                                        <p:tgtEl>
                                          <p:spTgt spid="20"/>
                                        </p:tgtEl>
                                        <p:attrNameLst>
                                          <p:attrName>style.visibility</p:attrName>
                                        </p:attrNameLst>
                                      </p:cBhvr>
                                      <p:to>
                                        <p:strVal val="hidden"/>
                                      </p:to>
                                    </p:set>
                                  </p:childTnLst>
                                </p:cTn>
                              </p:par>
                            </p:childTnLst>
                          </p:cTn>
                        </p:par>
                        <p:par>
                          <p:cTn id="43" fill="hold">
                            <p:stCondLst>
                              <p:cond delay="8250"/>
                            </p:stCondLst>
                            <p:childTnLst>
                              <p:par>
                                <p:cTn id="44" presetID="10" presetClass="exit" presetSubtype="0" fill="hold" nodeType="afterEffect">
                                  <p:stCondLst>
                                    <p:cond delay="0"/>
                                  </p:stCondLst>
                                  <p:childTnLst>
                                    <p:animEffect transition="out" filter="fade">
                                      <p:cBhvr>
                                        <p:cTn id="45" dur="250"/>
                                        <p:tgtEl>
                                          <p:spTgt spid="17"/>
                                        </p:tgtEl>
                                      </p:cBhvr>
                                    </p:animEffect>
                                    <p:set>
                                      <p:cBhvr>
                                        <p:cTn id="46" dur="1" fill="hold">
                                          <p:stCondLst>
                                            <p:cond delay="249"/>
                                          </p:stCondLst>
                                        </p:cTn>
                                        <p:tgtEl>
                                          <p:spTgt spid="17"/>
                                        </p:tgtEl>
                                        <p:attrNameLst>
                                          <p:attrName>style.visibility</p:attrName>
                                        </p:attrNameLst>
                                      </p:cBhvr>
                                      <p:to>
                                        <p:strVal val="hidden"/>
                                      </p:to>
                                    </p:set>
                                  </p:childTnLst>
                                </p:cTn>
                              </p:par>
                            </p:childTnLst>
                          </p:cTn>
                        </p:par>
                        <p:par>
                          <p:cTn id="47" fill="hold">
                            <p:stCondLst>
                              <p:cond delay="8500"/>
                            </p:stCondLst>
                            <p:childTnLst>
                              <p:par>
                                <p:cTn id="48" presetID="10" presetClass="exit" presetSubtype="0" fill="hold" nodeType="afterEffect">
                                  <p:stCondLst>
                                    <p:cond delay="0"/>
                                  </p:stCondLst>
                                  <p:childTnLst>
                                    <p:animEffect transition="out" filter="fade">
                                      <p:cBhvr>
                                        <p:cTn id="49" dur="250"/>
                                        <p:tgtEl>
                                          <p:spTgt spid="18"/>
                                        </p:tgtEl>
                                      </p:cBhvr>
                                    </p:animEffect>
                                    <p:set>
                                      <p:cBhvr>
                                        <p:cTn id="50" dur="1" fill="hold">
                                          <p:stCondLst>
                                            <p:cond delay="249"/>
                                          </p:stCondLst>
                                        </p:cTn>
                                        <p:tgtEl>
                                          <p:spTgt spid="18"/>
                                        </p:tgtEl>
                                        <p:attrNameLst>
                                          <p:attrName>style.visibility</p:attrName>
                                        </p:attrNameLst>
                                      </p:cBhvr>
                                      <p:to>
                                        <p:strVal val="hidden"/>
                                      </p:to>
                                    </p:set>
                                  </p:childTnLst>
                                </p:cTn>
                              </p:par>
                            </p:childTnLst>
                          </p:cTn>
                        </p:par>
                        <p:par>
                          <p:cTn id="51" fill="hold">
                            <p:stCondLst>
                              <p:cond delay="8750"/>
                            </p:stCondLst>
                            <p:childTnLst>
                              <p:par>
                                <p:cTn id="52" presetID="10" presetClass="entr" presetSubtype="0" fill="hold" grpId="0" nodeType="afterEffect">
                                  <p:stCondLst>
                                    <p:cond delay="0"/>
                                  </p:stCondLst>
                                  <p:childTnLst>
                                    <p:set>
                                      <p:cBhvr>
                                        <p:cTn id="53" dur="1" fill="hold">
                                          <p:stCondLst>
                                            <p:cond delay="0"/>
                                          </p:stCondLst>
                                        </p:cTn>
                                        <p:tgtEl>
                                          <p:spTgt spid="174">
                                            <p:txEl>
                                              <p:pRg st="2" end="2"/>
                                            </p:txEl>
                                          </p:spTgt>
                                        </p:tgtEl>
                                        <p:attrNameLst>
                                          <p:attrName>style.visibility</p:attrName>
                                        </p:attrNameLst>
                                      </p:cBhvr>
                                      <p:to>
                                        <p:strVal val="visible"/>
                                      </p:to>
                                    </p:set>
                                    <p:animEffect transition="in" filter="fade">
                                      <p:cBhvr>
                                        <p:cTn id="54" dur="250"/>
                                        <p:tgtEl>
                                          <p:spTgt spid="174">
                                            <p:txEl>
                                              <p:pRg st="2" end="2"/>
                                            </p:txEl>
                                          </p:spTgt>
                                        </p:tgtEl>
                                      </p:cBhvr>
                                    </p:animEffect>
                                  </p:childTnLst>
                                </p:cTn>
                              </p:par>
                            </p:childTnLst>
                          </p:cTn>
                        </p:par>
                        <p:par>
                          <p:cTn id="55" fill="hold">
                            <p:stCondLst>
                              <p:cond delay="9000"/>
                            </p:stCondLst>
                            <p:childTnLst>
                              <p:par>
                                <p:cTn id="56" presetID="10" presetClass="entr" presetSubtype="0" fill="hold" grpId="0" nodeType="afterEffect">
                                  <p:stCondLst>
                                    <p:cond delay="0"/>
                                  </p:stCondLst>
                                  <p:childTnLst>
                                    <p:set>
                                      <p:cBhvr>
                                        <p:cTn id="57" dur="1" fill="hold">
                                          <p:stCondLst>
                                            <p:cond delay="0"/>
                                          </p:stCondLst>
                                        </p:cTn>
                                        <p:tgtEl>
                                          <p:spTgt spid="174">
                                            <p:txEl>
                                              <p:pRg st="4" end="4"/>
                                            </p:txEl>
                                          </p:spTgt>
                                        </p:tgtEl>
                                        <p:attrNameLst>
                                          <p:attrName>style.visibility</p:attrName>
                                        </p:attrNameLst>
                                      </p:cBhvr>
                                      <p:to>
                                        <p:strVal val="visible"/>
                                      </p:to>
                                    </p:set>
                                    <p:animEffect transition="in" filter="fade">
                                      <p:cBhvr>
                                        <p:cTn id="58" dur="250"/>
                                        <p:tgtEl>
                                          <p:spTgt spid="174">
                                            <p:txEl>
                                              <p:pRg st="4" end="4"/>
                                            </p:txEl>
                                          </p:spTgt>
                                        </p:tgtEl>
                                      </p:cBhvr>
                                    </p:animEffect>
                                  </p:childTnLst>
                                </p:cTn>
                              </p:par>
                            </p:childTnLst>
                          </p:cTn>
                        </p:par>
                        <p:par>
                          <p:cTn id="59" fill="hold">
                            <p:stCondLst>
                              <p:cond delay="9250"/>
                            </p:stCondLst>
                            <p:childTnLst>
                              <p:par>
                                <p:cTn id="60" presetID="10" presetClass="entr" presetSubtype="0" fill="hold" grpId="0" nodeType="afterEffect">
                                  <p:stCondLst>
                                    <p:cond delay="0"/>
                                  </p:stCondLst>
                                  <p:childTnLst>
                                    <p:set>
                                      <p:cBhvr>
                                        <p:cTn id="61" dur="1" fill="hold">
                                          <p:stCondLst>
                                            <p:cond delay="0"/>
                                          </p:stCondLst>
                                        </p:cTn>
                                        <p:tgtEl>
                                          <p:spTgt spid="174">
                                            <p:txEl>
                                              <p:pRg st="6" end="6"/>
                                            </p:txEl>
                                          </p:spTgt>
                                        </p:tgtEl>
                                        <p:attrNameLst>
                                          <p:attrName>style.visibility</p:attrName>
                                        </p:attrNameLst>
                                      </p:cBhvr>
                                      <p:to>
                                        <p:strVal val="visible"/>
                                      </p:to>
                                    </p:set>
                                    <p:animEffect transition="in" filter="fade">
                                      <p:cBhvr>
                                        <p:cTn id="62" dur="250"/>
                                        <p:tgtEl>
                                          <p:spTgt spid="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bldLvl="2"/>
      <p:bldP spid="2" grpId="0"/>
      <p:bldP spid="73"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544576"/>
            <a:ext cx="9144000" cy="2985861"/>
          </a:xfrm>
          <a:prstGeom prst="rect">
            <a:avLst/>
          </a:prstGeom>
          <a:solidFill>
            <a:schemeClr val="bg1">
              <a:lumMod val="8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5F5F5">
                  <a:lumMod val="75000"/>
                </a:srgbClr>
              </a:solidFill>
              <a:effectLst/>
              <a:uLnTx/>
              <a:uFillTx/>
              <a:latin typeface="Arial" panose="020B0604020202020204"/>
              <a:ea typeface="+mn-ea"/>
              <a:cs typeface="+mn-cs"/>
            </a:endParaRPr>
          </a:p>
        </p:txBody>
      </p:sp>
      <p:sp>
        <p:nvSpPr>
          <p:cNvPr id="2" name="Title 1"/>
          <p:cNvSpPr>
            <a:spLocks noGrp="1"/>
          </p:cNvSpPr>
          <p:nvPr>
            <p:ph type="title"/>
          </p:nvPr>
        </p:nvSpPr>
        <p:spPr/>
        <p:txBody>
          <a:bodyPr>
            <a:normAutofit/>
          </a:bodyPr>
          <a:lstStyle/>
          <a:p>
            <a:r>
              <a:rPr lang="ru-RU" dirty="0" smtClean="0"/>
              <a:t>Программно-аппаратная платформа </a:t>
            </a:r>
            <a:r>
              <a:rPr lang="en-US" dirty="0"/>
              <a:t>National Instruments </a:t>
            </a:r>
          </a:p>
        </p:txBody>
      </p:sp>
      <p:sp>
        <p:nvSpPr>
          <p:cNvPr id="21" name="Text Placeholder 20"/>
          <p:cNvSpPr>
            <a:spLocks noGrp="1"/>
          </p:cNvSpPr>
          <p:nvPr>
            <p:ph type="body" sz="quarter" idx="10"/>
          </p:nvPr>
        </p:nvSpPr>
        <p:spPr/>
        <p:txBody>
          <a:bodyPr anchor="t"/>
          <a:lstStyle/>
          <a:p>
            <a:pPr algn="ctr">
              <a:lnSpc>
                <a:spcPct val="100000"/>
              </a:lnSpc>
            </a:pPr>
            <a:r>
              <a:rPr lang="ru-RU" dirty="0" smtClean="0"/>
              <a:t>Программно- определяемая система выводит наших заказчиков на новый технологический уровень и обеспечивает конкурентные преимущества для их бизнеса</a:t>
            </a:r>
            <a:r>
              <a:rPr lang="en-US" dirty="0" smtClean="0"/>
              <a:t>.</a:t>
            </a:r>
            <a:endParaRPr lang="en-US" sz="1600" dirty="0"/>
          </a:p>
        </p:txBody>
      </p:sp>
      <p:grpSp>
        <p:nvGrpSpPr>
          <p:cNvPr id="4" name="Group 3"/>
          <p:cNvGrpSpPr/>
          <p:nvPr/>
        </p:nvGrpSpPr>
        <p:grpSpPr>
          <a:xfrm>
            <a:off x="935533" y="1974793"/>
            <a:ext cx="7243267" cy="2209448"/>
            <a:chOff x="907065" y="902005"/>
            <a:chExt cx="7080443" cy="2911674"/>
          </a:xfrm>
        </p:grpSpPr>
        <p:sp>
          <p:nvSpPr>
            <p:cNvPr id="5" name="Rectangle 4"/>
            <p:cNvSpPr/>
            <p:nvPr/>
          </p:nvSpPr>
          <p:spPr>
            <a:xfrm>
              <a:off x="907067" y="902006"/>
              <a:ext cx="2062995" cy="1119240"/>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p:cNvSpPr/>
            <p:nvPr/>
          </p:nvSpPr>
          <p:spPr>
            <a:xfrm>
              <a:off x="907067" y="2131968"/>
              <a:ext cx="2062995" cy="1570990"/>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p:cNvSpPr/>
            <p:nvPr/>
          </p:nvSpPr>
          <p:spPr>
            <a:xfrm>
              <a:off x="3689812" y="1730277"/>
              <a:ext cx="1737974" cy="1222614"/>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p:cNvSpPr txBox="1"/>
            <p:nvPr/>
          </p:nvSpPr>
          <p:spPr>
            <a:xfrm>
              <a:off x="907066" y="902005"/>
              <a:ext cx="2062997" cy="486716"/>
            </a:xfrm>
            <a:prstGeom prst="rect">
              <a:avLst/>
            </a:prstGeom>
            <a:solidFill>
              <a:schemeClr val="tx2"/>
            </a:solid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ru-RU" dirty="0" smtClean="0">
                  <a:solidFill>
                    <a:srgbClr val="FFFFFF"/>
                  </a:solidFill>
                  <a:latin typeface="Arial" panose="020B0604020202020204"/>
                  <a:ea typeface="Helvetica" charset="0"/>
                  <a:cs typeface="Helvetica" charset="0"/>
                </a:rPr>
                <a:t>Платформа</a:t>
              </a:r>
              <a:endParaRPr kumimoji="0" lang="en-US" sz="1800" b="0" i="0" u="none" strike="noStrike" kern="1200" cap="none" spc="0" normalizeH="0" baseline="0" noProof="0" dirty="0">
                <a:ln>
                  <a:noFill/>
                </a:ln>
                <a:solidFill>
                  <a:srgbClr val="FFFFFF"/>
                </a:solidFill>
                <a:effectLst/>
                <a:uLnTx/>
                <a:uFillTx/>
                <a:latin typeface="Arial" panose="020B0604020202020204"/>
                <a:ea typeface="Helvetica" charset="0"/>
                <a:cs typeface="Helvetica" charset="0"/>
              </a:endParaRPr>
            </a:p>
          </p:txBody>
        </p:sp>
        <p:sp>
          <p:nvSpPr>
            <p:cNvPr id="9" name="Equal 8"/>
            <p:cNvSpPr/>
            <p:nvPr/>
          </p:nvSpPr>
          <p:spPr>
            <a:xfrm>
              <a:off x="5617720" y="2229099"/>
              <a:ext cx="284604" cy="205024"/>
            </a:xfrm>
            <a:prstGeom prst="mathEqual">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Plus 9"/>
            <p:cNvSpPr/>
            <p:nvPr/>
          </p:nvSpPr>
          <p:spPr>
            <a:xfrm>
              <a:off x="3181860" y="2188355"/>
              <a:ext cx="262741" cy="286510"/>
            </a:xfrm>
            <a:prstGeom prst="mathPlus">
              <a:avLst>
                <a:gd name="adj1" fmla="val 1587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p:cNvSpPr txBox="1"/>
            <p:nvPr/>
          </p:nvSpPr>
          <p:spPr>
            <a:xfrm>
              <a:off x="907066" y="2133293"/>
              <a:ext cx="2062997" cy="486716"/>
            </a:xfrm>
            <a:prstGeom prst="rect">
              <a:avLst/>
            </a:prstGeom>
            <a:solidFill>
              <a:schemeClr val="tx2"/>
            </a:solidFill>
          </p:spPr>
          <p:txBody>
            <a:bodyPr wrap="square" rtlCol="0">
              <a:spAutoFit/>
            </a:bodyPr>
            <a:lstStyle>
              <a:defPPr>
                <a:defRPr lang="en-US"/>
              </a:defPPr>
              <a:lvl1pPr algn="ctr">
                <a:defRPr>
                  <a:solidFill>
                    <a:schemeClr val="bg1"/>
                  </a:solidFill>
                  <a:ea typeface="Helvetica" charset="0"/>
                  <a:cs typeface="Helvetica"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Arial" panose="020B0604020202020204"/>
                  <a:cs typeface="Helvetica" charset="0"/>
                </a:rPr>
                <a:t>Экосистема</a:t>
              </a:r>
              <a:endParaRPr kumimoji="0" lang="en-US" sz="1800" b="0" i="0" u="none" strike="noStrike" kern="1200" cap="none" spc="0" normalizeH="0" baseline="0" noProof="0" dirty="0">
                <a:ln>
                  <a:noFill/>
                </a:ln>
                <a:solidFill>
                  <a:srgbClr val="FFFFFF"/>
                </a:solidFill>
                <a:effectLst/>
                <a:uLnTx/>
                <a:uFillTx/>
                <a:latin typeface="Arial" panose="020B0604020202020204"/>
                <a:cs typeface="Helvetica" charset="0"/>
              </a:endParaRPr>
            </a:p>
          </p:txBody>
        </p:sp>
        <p:sp>
          <p:nvSpPr>
            <p:cNvPr id="12" name="TextBox 11"/>
            <p:cNvSpPr txBox="1"/>
            <p:nvPr/>
          </p:nvSpPr>
          <p:spPr>
            <a:xfrm>
              <a:off x="3689812" y="1723115"/>
              <a:ext cx="1737974" cy="486716"/>
            </a:xfrm>
            <a:prstGeom prst="rect">
              <a:avLst/>
            </a:prstGeom>
            <a:solidFill>
              <a:schemeClr val="tx2"/>
            </a:solidFill>
          </p:spPr>
          <p:txBody>
            <a:bodyPr wrap="square" rtlCol="0">
              <a:spAutoFit/>
            </a:bodyPr>
            <a:lstStyle>
              <a:defPPr>
                <a:defRPr lang="en-US"/>
              </a:defPPr>
              <a:lvl1pPr algn="ctr">
                <a:defRPr>
                  <a:solidFill>
                    <a:schemeClr val="bg1"/>
                  </a:solidFill>
                  <a:ea typeface="Helvetica" charset="0"/>
                  <a:cs typeface="Helvetica"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Arial" panose="020B0604020202020204"/>
                  <a:cs typeface="Helvetica" charset="0"/>
                </a:rPr>
                <a:t>Адаптация</a:t>
              </a:r>
              <a:endParaRPr kumimoji="0" lang="en-US" sz="1800" b="0" i="0" u="none" strike="noStrike" kern="1200" cap="none" spc="0" normalizeH="0" baseline="0" noProof="0" dirty="0">
                <a:ln>
                  <a:noFill/>
                </a:ln>
                <a:solidFill>
                  <a:srgbClr val="FFFFFF"/>
                </a:solidFill>
                <a:effectLst/>
                <a:uLnTx/>
                <a:uFillTx/>
                <a:latin typeface="Arial" panose="020B0604020202020204"/>
                <a:cs typeface="Helvetica" charset="0"/>
              </a:endParaRPr>
            </a:p>
          </p:txBody>
        </p:sp>
        <p:sp>
          <p:nvSpPr>
            <p:cNvPr id="13" name="TextBox 12"/>
            <p:cNvSpPr txBox="1"/>
            <p:nvPr/>
          </p:nvSpPr>
          <p:spPr>
            <a:xfrm>
              <a:off x="3689811" y="2125909"/>
              <a:ext cx="1737974" cy="973433"/>
            </a:xfrm>
            <a:prstGeom prst="rect">
              <a:avLst/>
            </a:prstGeom>
            <a:noFill/>
          </p:spPr>
          <p:txBody>
            <a:bodyPr wrap="square" rtlCol="0">
              <a:spAutoFit/>
            </a:bodyPr>
            <a:lstStyle>
              <a:defPPr>
                <a:defRPr lang="en-US"/>
              </a:defPPr>
              <a:lvl1pPr algn="ctr">
                <a:defRPr sz="1200">
                  <a:solidFill>
                    <a:prstClr val="black"/>
                  </a:solidFill>
                  <a:ea typeface="Helvetica" charset="0"/>
                  <a:cs typeface="Helvetica"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Arial" panose="020B0604020202020204"/>
                  <a:cs typeface="Helvetica" charset="0"/>
                </a:rPr>
                <a:t>Конечным пользователем</a:t>
              </a:r>
              <a:endParaRPr kumimoji="0" lang="en-US" sz="1050" b="0" i="0" u="none" strike="noStrike" kern="1200" cap="none" spc="0" normalizeH="0" baseline="0" noProof="0" dirty="0">
                <a:ln>
                  <a:noFill/>
                </a:ln>
                <a:solidFill>
                  <a:prstClr val="black"/>
                </a:solidFill>
                <a:effectLst/>
                <a:uLnTx/>
                <a:uFillTx/>
                <a:latin typeface="Arial" panose="020B0604020202020204"/>
                <a:cs typeface="Helvetica"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Arial" panose="020B0604020202020204"/>
                  <a:cs typeface="Helvetica" charset="0"/>
                </a:rPr>
                <a:t>Партнером</a:t>
              </a:r>
              <a:endParaRPr kumimoji="0" lang="en-US" sz="1050" b="0" i="0" u="none" strike="noStrike" kern="1200" cap="none" spc="0" normalizeH="0" baseline="0" noProof="0" dirty="0">
                <a:ln>
                  <a:noFill/>
                </a:ln>
                <a:solidFill>
                  <a:prstClr val="black"/>
                </a:solidFill>
                <a:effectLst/>
                <a:uLnTx/>
                <a:uFillTx/>
                <a:latin typeface="Arial" panose="020B0604020202020204"/>
                <a:cs typeface="Helvetica"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Arial" panose="020B0604020202020204"/>
                  <a:cs typeface="Helvetica" charset="0"/>
                </a:rPr>
                <a:t>NI</a:t>
              </a:r>
              <a:endParaRPr kumimoji="0" lang="en-US" sz="1050" b="0" i="0" u="none" strike="noStrike" kern="1200" cap="none" spc="0" normalizeH="0" baseline="0" noProof="0" dirty="0">
                <a:ln>
                  <a:noFill/>
                </a:ln>
                <a:solidFill>
                  <a:prstClr val="black"/>
                </a:solidFill>
                <a:effectLst/>
                <a:uLnTx/>
                <a:uFillTx/>
                <a:latin typeface="Arial" panose="020B0604020202020204"/>
                <a:cs typeface="Helvetica" charset="0"/>
              </a:endParaRPr>
            </a:p>
          </p:txBody>
        </p:sp>
        <p:sp>
          <p:nvSpPr>
            <p:cNvPr id="14" name="TextBox 13"/>
            <p:cNvSpPr txBox="1"/>
            <p:nvPr/>
          </p:nvSpPr>
          <p:spPr>
            <a:xfrm>
              <a:off x="907066" y="1402010"/>
              <a:ext cx="2062997" cy="547555"/>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rPr>
                <a:t>NI </a:t>
              </a:r>
              <a:r>
                <a:rPr lang="ru-RU" sz="1050" dirty="0" smtClean="0">
                  <a:solidFill>
                    <a:prstClr val="black"/>
                  </a:solidFill>
                  <a:latin typeface="Arial" panose="020B0604020202020204"/>
                  <a:ea typeface="Helvetica" charset="0"/>
                  <a:cs typeface="Helvetica" charset="0"/>
                </a:rPr>
                <a:t>ПО</a:t>
              </a:r>
              <a:endPar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Arial" panose="020B0604020202020204"/>
                  <a:ea typeface="Helvetica" charset="0"/>
                  <a:cs typeface="Helvetica" charset="0"/>
                </a:rPr>
                <a:t>NI</a:t>
              </a:r>
              <a:r>
                <a:rPr kumimoji="0" lang="ru-RU" sz="1050" b="0" i="0" u="none" strike="noStrike" kern="1200" cap="none" spc="0" normalizeH="0" noProof="0" dirty="0" smtClean="0">
                  <a:ln>
                    <a:noFill/>
                  </a:ln>
                  <a:solidFill>
                    <a:prstClr val="black"/>
                  </a:solidFill>
                  <a:effectLst/>
                  <a:uLnTx/>
                  <a:uFillTx/>
                  <a:latin typeface="Arial" panose="020B0604020202020204"/>
                  <a:ea typeface="Helvetica" charset="0"/>
                  <a:cs typeface="Helvetica" charset="0"/>
                </a:rPr>
                <a:t> Аппаратное обеспечение</a:t>
              </a:r>
              <a:endPar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endParaRPr>
            </a:p>
          </p:txBody>
        </p:sp>
        <p:sp>
          <p:nvSpPr>
            <p:cNvPr id="15" name="TextBox 14"/>
            <p:cNvSpPr txBox="1"/>
            <p:nvPr/>
          </p:nvSpPr>
          <p:spPr>
            <a:xfrm>
              <a:off x="907065" y="2627309"/>
              <a:ext cx="2062997" cy="1186370"/>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Arial" panose="020B0604020202020204"/>
                  <a:ea typeface="Helvetica" charset="0"/>
                  <a:cs typeface="Helvetica" charset="0"/>
                </a:rPr>
                <a:t>Группы</a:t>
              </a:r>
              <a:r>
                <a:rPr kumimoji="0" lang="ru-RU" sz="1050" b="0" i="0" u="none" strike="noStrike" kern="1200" cap="none" spc="0" normalizeH="0" noProof="0" dirty="0" smtClean="0">
                  <a:ln>
                    <a:noFill/>
                  </a:ln>
                  <a:solidFill>
                    <a:prstClr val="black"/>
                  </a:solidFill>
                  <a:effectLst/>
                  <a:uLnTx/>
                  <a:uFillTx/>
                  <a:latin typeface="Arial" panose="020B0604020202020204"/>
                  <a:ea typeface="Helvetica" charset="0"/>
                  <a:cs typeface="Helvetica" charset="0"/>
                </a:rPr>
                <a:t> пользователей</a:t>
              </a:r>
              <a:endPar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Arial" panose="020B0604020202020204"/>
                  <a:ea typeface="Helvetica" charset="0"/>
                  <a:cs typeface="Helvetica" charset="0"/>
                </a:rPr>
                <a:t>Партнеры</a:t>
              </a:r>
              <a:endPar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r>
                <a:rPr lang="ru-RU" sz="1050" dirty="0" smtClean="0">
                  <a:solidFill>
                    <a:prstClr val="black"/>
                  </a:solidFill>
                  <a:latin typeface="Arial" panose="020B0604020202020204"/>
                  <a:ea typeface="Helvetica" charset="0"/>
                  <a:cs typeface="Helvetica" charset="0"/>
                </a:rPr>
                <a:t>Простая интеграция с ПО и оборудование сторонних производителей</a:t>
              </a:r>
              <a:endParaRPr kumimoji="0" lang="en-US" sz="105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endParaRPr>
            </a:p>
          </p:txBody>
        </p:sp>
        <p:sp>
          <p:nvSpPr>
            <p:cNvPr id="16" name="TextBox 15"/>
            <p:cNvSpPr txBox="1"/>
            <p:nvPr/>
          </p:nvSpPr>
          <p:spPr>
            <a:xfrm>
              <a:off x="6147534" y="1736101"/>
              <a:ext cx="1839974" cy="1216791"/>
            </a:xfrm>
            <a:prstGeom prst="rect">
              <a:avLst/>
            </a:prstGeom>
            <a:solidFill>
              <a:schemeClr val="tx2"/>
            </a:solidFill>
          </p:spPr>
          <p:txBody>
            <a:bodyPr wrap="square" rtlCol="0">
              <a:spAutoFit/>
            </a:bodyPr>
            <a:lstStyle>
              <a:defPPr>
                <a:defRPr lang="en-US"/>
              </a:defPPr>
              <a:lvl1pPr algn="ctr">
                <a:defRPr>
                  <a:solidFill>
                    <a:schemeClr val="bg1"/>
                  </a:solidFill>
                  <a:ea typeface="Helvetica" charset="0"/>
                  <a:cs typeface="Helvetica" charset="0"/>
                </a:defRPr>
              </a:lvl1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Arial" panose="020B0604020202020204"/>
                  <a:cs typeface="Helvetica" charset="0"/>
                </a:rPr>
                <a:t>Система </a:t>
              </a:r>
              <a:r>
                <a:rPr kumimoji="0" lang="ru-RU" sz="1800" b="0" i="0" u="none" strike="noStrike" kern="1200" cap="none" spc="0" normalizeH="0" baseline="0" noProof="0" smtClean="0">
                  <a:ln>
                    <a:noFill/>
                  </a:ln>
                  <a:solidFill>
                    <a:srgbClr val="FFFFFF"/>
                  </a:solidFill>
                  <a:effectLst/>
                  <a:uLnTx/>
                  <a:uFillTx/>
                  <a:latin typeface="Arial" panose="020B0604020202020204"/>
                  <a:cs typeface="Helvetica" charset="0"/>
                </a:rPr>
                <a:t>определяемая</a:t>
              </a:r>
              <a:r>
                <a:rPr kumimoji="0" lang="ru-RU" sz="1800" b="0" i="0" u="none" strike="noStrike" kern="1200" cap="none" spc="0" normalizeH="0" noProof="0" smtClean="0">
                  <a:ln>
                    <a:noFill/>
                  </a:ln>
                  <a:solidFill>
                    <a:srgbClr val="FFFFFF"/>
                  </a:solidFill>
                  <a:effectLst/>
                  <a:uLnTx/>
                  <a:uFillTx/>
                  <a:latin typeface="Arial" panose="020B0604020202020204"/>
                  <a:cs typeface="Helvetica" charset="0"/>
                </a:rPr>
                <a:t> пользователем</a:t>
              </a:r>
              <a:endParaRPr kumimoji="0" lang="en-US" sz="1800" b="0" i="0" u="none" strike="noStrike" kern="1200" cap="none" spc="0" normalizeH="0" baseline="0" noProof="0" dirty="0">
                <a:ln>
                  <a:noFill/>
                </a:ln>
                <a:solidFill>
                  <a:srgbClr val="FFFFFF"/>
                </a:solidFill>
                <a:effectLst/>
                <a:uLnTx/>
                <a:uFillTx/>
                <a:latin typeface="Arial" panose="020B0604020202020204"/>
                <a:cs typeface="Helvetica" charset="0"/>
              </a:endParaRPr>
            </a:p>
          </p:txBody>
        </p:sp>
      </p:grpSp>
    </p:spTree>
    <p:extLst>
      <p:ext uri="{BB962C8B-B14F-4D97-AF65-F5344CB8AC3E}">
        <p14:creationId xmlns:p14="http://schemas.microsoft.com/office/powerpoint/2010/main" val="207754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426898" y="115940"/>
            <a:ext cx="8539301" cy="723069"/>
          </a:xfrm>
        </p:spPr>
        <p:txBody>
          <a:bodyPr lIns="0" tIns="0" rIns="0" bIns="0">
            <a:normAutofit/>
          </a:bodyPr>
          <a:lstStyle/>
          <a:p>
            <a:r>
              <a:rPr lang="ru-RU" spc="-38" dirty="0" smtClean="0"/>
              <a:t>От разработки технического проекта </a:t>
            </a:r>
            <a:r>
              <a:rPr lang="ru-RU" spc="-38" smtClean="0"/>
              <a:t>до  серийного производства</a:t>
            </a:r>
            <a:endParaRPr lang="en-US" dirty="0"/>
          </a:p>
        </p:txBody>
      </p:sp>
      <p:grpSp>
        <p:nvGrpSpPr>
          <p:cNvPr id="9" name="Group 8"/>
          <p:cNvGrpSpPr/>
          <p:nvPr/>
        </p:nvGrpSpPr>
        <p:grpSpPr>
          <a:xfrm>
            <a:off x="1282700" y="1231551"/>
            <a:ext cx="6668522" cy="2067945"/>
            <a:chOff x="4846568" y="1435451"/>
            <a:chExt cx="3692679" cy="2067945"/>
          </a:xfrm>
        </p:grpSpPr>
        <p:sp>
          <p:nvSpPr>
            <p:cNvPr id="10" name="Freeform 9"/>
            <p:cNvSpPr/>
            <p:nvPr/>
          </p:nvSpPr>
          <p:spPr>
            <a:xfrm>
              <a:off x="4846568" y="1435451"/>
              <a:ext cx="3692679" cy="516986"/>
            </a:xfrm>
            <a:custGeom>
              <a:avLst/>
              <a:gdLst>
                <a:gd name="connsiteX0" fmla="*/ 0 w 3692679"/>
                <a:gd name="connsiteY0" fmla="*/ 0 h 516986"/>
                <a:gd name="connsiteX1" fmla="*/ 3692679 w 3692679"/>
                <a:gd name="connsiteY1" fmla="*/ 0 h 516986"/>
                <a:gd name="connsiteX2" fmla="*/ 3692679 w 3692679"/>
                <a:gd name="connsiteY2" fmla="*/ 516986 h 516986"/>
                <a:gd name="connsiteX3" fmla="*/ 0 w 3692679"/>
                <a:gd name="connsiteY3" fmla="*/ 516986 h 516986"/>
                <a:gd name="connsiteX4" fmla="*/ 0 w 3692679"/>
                <a:gd name="connsiteY4" fmla="*/ 0 h 51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679" h="516986">
                  <a:moveTo>
                    <a:pt x="0" y="0"/>
                  </a:moveTo>
                  <a:lnTo>
                    <a:pt x="3692679" y="0"/>
                  </a:lnTo>
                  <a:lnTo>
                    <a:pt x="3692679" y="516986"/>
                  </a:lnTo>
                  <a:lnTo>
                    <a:pt x="0" y="516986"/>
                  </a:lnTo>
                  <a:lnTo>
                    <a:pt x="0" y="0"/>
                  </a:lnTo>
                  <a:close/>
                </a:path>
              </a:pathLst>
            </a:custGeom>
            <a:solidFill>
              <a:srgbClr val="0A60A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kern="1200" dirty="0" smtClean="0"/>
                <a:t>Проектирование и разработка</a:t>
              </a:r>
              <a:endParaRPr lang="en-US" kern="1200" dirty="0"/>
            </a:p>
          </p:txBody>
        </p:sp>
        <p:sp>
          <p:nvSpPr>
            <p:cNvPr id="11" name="Freeform 10"/>
            <p:cNvSpPr/>
            <p:nvPr/>
          </p:nvSpPr>
          <p:spPr>
            <a:xfrm>
              <a:off x="6576586" y="1952437"/>
              <a:ext cx="182202" cy="226181"/>
            </a:xfrm>
            <a:custGeom>
              <a:avLst/>
              <a:gdLst>
                <a:gd name="connsiteX0" fmla="*/ 0 w 193869"/>
                <a:gd name="connsiteY0" fmla="*/ 46529 h 232643"/>
                <a:gd name="connsiteX1" fmla="*/ 96935 w 193869"/>
                <a:gd name="connsiteY1" fmla="*/ 46529 h 232643"/>
                <a:gd name="connsiteX2" fmla="*/ 96935 w 193869"/>
                <a:gd name="connsiteY2" fmla="*/ 0 h 232643"/>
                <a:gd name="connsiteX3" fmla="*/ 193869 w 193869"/>
                <a:gd name="connsiteY3" fmla="*/ 116322 h 232643"/>
                <a:gd name="connsiteX4" fmla="*/ 96935 w 193869"/>
                <a:gd name="connsiteY4" fmla="*/ 232643 h 232643"/>
                <a:gd name="connsiteX5" fmla="*/ 96935 w 193869"/>
                <a:gd name="connsiteY5" fmla="*/ 186114 h 232643"/>
                <a:gd name="connsiteX6" fmla="*/ 0 w 193869"/>
                <a:gd name="connsiteY6" fmla="*/ 186114 h 232643"/>
                <a:gd name="connsiteX7" fmla="*/ 0 w 193869"/>
                <a:gd name="connsiteY7" fmla="*/ 46529 h 23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69" h="232643">
                  <a:moveTo>
                    <a:pt x="155095" y="0"/>
                  </a:moveTo>
                  <a:lnTo>
                    <a:pt x="155095" y="116322"/>
                  </a:lnTo>
                  <a:lnTo>
                    <a:pt x="193869" y="116322"/>
                  </a:lnTo>
                  <a:lnTo>
                    <a:pt x="96934" y="232643"/>
                  </a:lnTo>
                  <a:lnTo>
                    <a:pt x="0" y="116322"/>
                  </a:lnTo>
                  <a:lnTo>
                    <a:pt x="38774" y="116322"/>
                  </a:lnTo>
                  <a:lnTo>
                    <a:pt x="38774" y="0"/>
                  </a:lnTo>
                  <a:lnTo>
                    <a:pt x="155095" y="0"/>
                  </a:lnTo>
                  <a:close/>
                </a:path>
              </a:pathLst>
            </a:custGeom>
            <a:solidFill>
              <a:schemeClr val="tx1">
                <a:lumMod val="50000"/>
                <a:lumOff val="50000"/>
              </a:schemeClr>
            </a:solidFill>
            <a:effectLst/>
          </p:spPr>
          <p:style>
            <a:lnRef idx="0">
              <a:schemeClr val="accent1">
                <a:tint val="60000"/>
                <a:hueOff val="0"/>
                <a:satOff val="0"/>
                <a:lumOff val="0"/>
                <a:alphaOff val="0"/>
              </a:schemeClr>
            </a:lnRef>
            <a:fillRef idx="3">
              <a:scrgbClr r="0" g="0" b="0"/>
            </a:fillRef>
            <a:effectRef idx="2">
              <a:scrgbClr r="0" g="0" b="0"/>
            </a:effectRef>
            <a:fontRef idx="minor">
              <a:schemeClr val="lt1"/>
            </a:fontRef>
          </p:style>
          <p:txBody>
            <a:bodyPr spcFirstLastPara="0" vert="horz" wrap="square" lIns="46530" tIns="0" rIns="46528" bIns="58161" numCol="1" spcCol="1270" anchor="ctr" anchorCtr="0">
              <a:noAutofit/>
            </a:bodyPr>
            <a:lstStyle/>
            <a:p>
              <a:pPr lvl="0" algn="ctr" defTabSz="400050">
                <a:lnSpc>
                  <a:spcPct val="90000"/>
                </a:lnSpc>
                <a:spcBef>
                  <a:spcPct val="0"/>
                </a:spcBef>
                <a:spcAft>
                  <a:spcPct val="35000"/>
                </a:spcAft>
              </a:pPr>
              <a:endParaRPr lang="en-US" sz="800" b="1" kern="1200"/>
            </a:p>
          </p:txBody>
        </p:sp>
        <p:sp>
          <p:nvSpPr>
            <p:cNvPr id="12" name="Freeform 11"/>
            <p:cNvSpPr/>
            <p:nvPr/>
          </p:nvSpPr>
          <p:spPr>
            <a:xfrm>
              <a:off x="4846568" y="2210930"/>
              <a:ext cx="3692679" cy="516986"/>
            </a:xfrm>
            <a:custGeom>
              <a:avLst/>
              <a:gdLst>
                <a:gd name="connsiteX0" fmla="*/ 0 w 3692679"/>
                <a:gd name="connsiteY0" fmla="*/ 0 h 516986"/>
                <a:gd name="connsiteX1" fmla="*/ 3692679 w 3692679"/>
                <a:gd name="connsiteY1" fmla="*/ 0 h 516986"/>
                <a:gd name="connsiteX2" fmla="*/ 3692679 w 3692679"/>
                <a:gd name="connsiteY2" fmla="*/ 516986 h 516986"/>
                <a:gd name="connsiteX3" fmla="*/ 0 w 3692679"/>
                <a:gd name="connsiteY3" fmla="*/ 516986 h 516986"/>
                <a:gd name="connsiteX4" fmla="*/ 0 w 3692679"/>
                <a:gd name="connsiteY4" fmla="*/ 0 h 51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679" h="516986">
                  <a:moveTo>
                    <a:pt x="0" y="0"/>
                  </a:moveTo>
                  <a:lnTo>
                    <a:pt x="3692679" y="0"/>
                  </a:lnTo>
                  <a:lnTo>
                    <a:pt x="3692679" y="516986"/>
                  </a:lnTo>
                  <a:lnTo>
                    <a:pt x="0" y="516986"/>
                  </a:lnTo>
                  <a:lnTo>
                    <a:pt x="0" y="0"/>
                  </a:lnTo>
                  <a:close/>
                </a:path>
              </a:pathLst>
            </a:custGeom>
            <a:solidFill>
              <a:srgbClr val="0A60A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kern="1200" dirty="0" smtClean="0"/>
                <a:t> Макетирование и </a:t>
              </a:r>
              <a:r>
                <a:rPr lang="ru-RU" kern="1200" dirty="0" err="1" smtClean="0"/>
                <a:t>прототипирование</a:t>
              </a:r>
              <a:endParaRPr lang="en-US" kern="1200" dirty="0"/>
            </a:p>
          </p:txBody>
        </p:sp>
        <p:sp>
          <p:nvSpPr>
            <p:cNvPr id="13" name="Freeform 12"/>
            <p:cNvSpPr/>
            <p:nvPr/>
          </p:nvSpPr>
          <p:spPr>
            <a:xfrm>
              <a:off x="6576585" y="2727916"/>
              <a:ext cx="182202" cy="226181"/>
            </a:xfrm>
            <a:custGeom>
              <a:avLst/>
              <a:gdLst>
                <a:gd name="connsiteX0" fmla="*/ 0 w 193869"/>
                <a:gd name="connsiteY0" fmla="*/ 46529 h 232643"/>
                <a:gd name="connsiteX1" fmla="*/ 96935 w 193869"/>
                <a:gd name="connsiteY1" fmla="*/ 46529 h 232643"/>
                <a:gd name="connsiteX2" fmla="*/ 96935 w 193869"/>
                <a:gd name="connsiteY2" fmla="*/ 0 h 232643"/>
                <a:gd name="connsiteX3" fmla="*/ 193869 w 193869"/>
                <a:gd name="connsiteY3" fmla="*/ 116322 h 232643"/>
                <a:gd name="connsiteX4" fmla="*/ 96935 w 193869"/>
                <a:gd name="connsiteY4" fmla="*/ 232643 h 232643"/>
                <a:gd name="connsiteX5" fmla="*/ 96935 w 193869"/>
                <a:gd name="connsiteY5" fmla="*/ 186114 h 232643"/>
                <a:gd name="connsiteX6" fmla="*/ 0 w 193869"/>
                <a:gd name="connsiteY6" fmla="*/ 186114 h 232643"/>
                <a:gd name="connsiteX7" fmla="*/ 0 w 193869"/>
                <a:gd name="connsiteY7" fmla="*/ 46529 h 23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69" h="232643">
                  <a:moveTo>
                    <a:pt x="155095" y="0"/>
                  </a:moveTo>
                  <a:lnTo>
                    <a:pt x="155095" y="116322"/>
                  </a:lnTo>
                  <a:lnTo>
                    <a:pt x="193869" y="116322"/>
                  </a:lnTo>
                  <a:lnTo>
                    <a:pt x="96934" y="232643"/>
                  </a:lnTo>
                  <a:lnTo>
                    <a:pt x="0" y="116322"/>
                  </a:lnTo>
                  <a:lnTo>
                    <a:pt x="38774" y="116322"/>
                  </a:lnTo>
                  <a:lnTo>
                    <a:pt x="38774" y="0"/>
                  </a:lnTo>
                  <a:lnTo>
                    <a:pt x="155095" y="0"/>
                  </a:lnTo>
                  <a:close/>
                </a:path>
              </a:pathLst>
            </a:custGeom>
            <a:solidFill>
              <a:schemeClr val="tx1">
                <a:lumMod val="50000"/>
                <a:lumOff val="50000"/>
              </a:schemeClr>
            </a:solidFill>
            <a:effectLst/>
          </p:spPr>
          <p:style>
            <a:lnRef idx="0">
              <a:schemeClr val="accent1">
                <a:tint val="60000"/>
                <a:hueOff val="0"/>
                <a:satOff val="0"/>
                <a:lumOff val="0"/>
                <a:alphaOff val="0"/>
              </a:schemeClr>
            </a:lnRef>
            <a:fillRef idx="3">
              <a:scrgbClr r="0" g="0" b="0"/>
            </a:fillRef>
            <a:effectRef idx="2">
              <a:scrgbClr r="0" g="0" b="0"/>
            </a:effectRef>
            <a:fontRef idx="minor">
              <a:schemeClr val="lt1"/>
            </a:fontRef>
          </p:style>
          <p:txBody>
            <a:bodyPr spcFirstLastPara="0" vert="horz" wrap="square" lIns="46530" tIns="0" rIns="46529" bIns="58161" numCol="1" spcCol="1270" anchor="ctr" anchorCtr="0">
              <a:noAutofit/>
            </a:bodyPr>
            <a:lstStyle/>
            <a:p>
              <a:pPr lvl="0" algn="ctr" defTabSz="400050">
                <a:lnSpc>
                  <a:spcPct val="90000"/>
                </a:lnSpc>
                <a:spcBef>
                  <a:spcPct val="0"/>
                </a:spcBef>
                <a:spcAft>
                  <a:spcPct val="35000"/>
                </a:spcAft>
              </a:pPr>
              <a:endParaRPr lang="en-US" sz="800" b="1" kern="1200"/>
            </a:p>
          </p:txBody>
        </p:sp>
        <p:sp>
          <p:nvSpPr>
            <p:cNvPr id="14" name="Freeform 13"/>
            <p:cNvSpPr/>
            <p:nvPr/>
          </p:nvSpPr>
          <p:spPr>
            <a:xfrm>
              <a:off x="4846568" y="2986410"/>
              <a:ext cx="3692679" cy="516986"/>
            </a:xfrm>
            <a:custGeom>
              <a:avLst/>
              <a:gdLst>
                <a:gd name="connsiteX0" fmla="*/ 0 w 3692679"/>
                <a:gd name="connsiteY0" fmla="*/ 0 h 516986"/>
                <a:gd name="connsiteX1" fmla="*/ 3692679 w 3692679"/>
                <a:gd name="connsiteY1" fmla="*/ 0 h 516986"/>
                <a:gd name="connsiteX2" fmla="*/ 3692679 w 3692679"/>
                <a:gd name="connsiteY2" fmla="*/ 516986 h 516986"/>
                <a:gd name="connsiteX3" fmla="*/ 0 w 3692679"/>
                <a:gd name="connsiteY3" fmla="*/ 516986 h 516986"/>
                <a:gd name="connsiteX4" fmla="*/ 0 w 3692679"/>
                <a:gd name="connsiteY4" fmla="*/ 0 h 51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679" h="516986">
                  <a:moveTo>
                    <a:pt x="0" y="0"/>
                  </a:moveTo>
                  <a:lnTo>
                    <a:pt x="3692679" y="0"/>
                  </a:lnTo>
                  <a:lnTo>
                    <a:pt x="3692679" y="516986"/>
                  </a:lnTo>
                  <a:lnTo>
                    <a:pt x="0" y="516986"/>
                  </a:lnTo>
                  <a:lnTo>
                    <a:pt x="0" y="0"/>
                  </a:lnTo>
                  <a:close/>
                </a:path>
              </a:pathLst>
            </a:custGeom>
            <a:solidFill>
              <a:srgbClr val="0A60A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kern="1200" dirty="0" smtClean="0"/>
                <a:t> Решения для опытного и серийного производства</a:t>
              </a:r>
              <a:endParaRPr lang="en-US" kern="1200" dirty="0"/>
            </a:p>
          </p:txBody>
        </p:sp>
      </p:grpSp>
      <p:sp>
        <p:nvSpPr>
          <p:cNvPr id="36" name="Line 29"/>
          <p:cNvSpPr>
            <a:spLocks noChangeShapeType="1"/>
          </p:cNvSpPr>
          <p:nvPr/>
        </p:nvSpPr>
        <p:spPr bwMode="auto">
          <a:xfrm rot="16140000" flipH="1">
            <a:off x="4659261" y="166472"/>
            <a:ext cx="94060" cy="7889172"/>
          </a:xfrm>
          <a:prstGeom prst="line">
            <a:avLst/>
          </a:prstGeom>
          <a:noFill/>
          <a:ln w="57150">
            <a:solidFill>
              <a:srgbClr val="B3B3B3"/>
            </a:solidFill>
            <a:round/>
            <a:headEnd type="triangle" w="med" len="med"/>
            <a:tailEnd type="triangle" w="med" len="med"/>
          </a:ln>
        </p:spPr>
        <p:txBody>
          <a:bodyPr wrap="none" anchor="ctr"/>
          <a:lstStyle/>
          <a:p>
            <a:endParaRPr lang="en-US" dirty="0">
              <a:latin typeface="+mn-lt"/>
            </a:endParaRPr>
          </a:p>
        </p:txBody>
      </p:sp>
      <p:pic>
        <p:nvPicPr>
          <p:cNvPr id="38" name="Picture 37"/>
          <p:cNvPicPr>
            <a:picLocks noChangeAspect="1"/>
          </p:cNvPicPr>
          <p:nvPr/>
        </p:nvPicPr>
        <p:blipFill rotWithShape="1">
          <a:blip r:embed="rId3" cstate="screen">
            <a:extLst>
              <a:ext uri="{28A0092B-C50C-407E-A947-70E740481C1C}">
                <a14:useLocalDpi xmlns:a14="http://schemas.microsoft.com/office/drawing/2010/main"/>
              </a:ext>
            </a:extLst>
          </a:blip>
          <a:srcRect l="-6680" t="-26062" r="-4930" b="-25637"/>
          <a:stretch/>
        </p:blipFill>
        <p:spPr>
          <a:xfrm>
            <a:off x="3762796" y="3859901"/>
            <a:ext cx="1764064" cy="453154"/>
          </a:xfrm>
          <a:prstGeom prst="rect">
            <a:avLst/>
          </a:prstGeom>
          <a:solidFill>
            <a:schemeClr val="bg1"/>
          </a:solidFill>
        </p:spPr>
      </p:pic>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5418" y="3708117"/>
            <a:ext cx="1192106" cy="807719"/>
          </a:xfrm>
          <a:prstGeom prst="rect">
            <a:avLst/>
          </a:prstGeom>
        </p:spPr>
      </p:pic>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9928" y="3692038"/>
            <a:ext cx="1394964" cy="860912"/>
          </a:xfrm>
          <a:prstGeom prst="rect">
            <a:avLst/>
          </a:prstGeom>
        </p:spPr>
      </p:pic>
      <p:pic>
        <p:nvPicPr>
          <p:cNvPr id="41" name="Picture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8270" y="3796069"/>
            <a:ext cx="952952" cy="629882"/>
          </a:xfrm>
          <a:prstGeom prst="roundRect">
            <a:avLst/>
          </a:prstGeom>
        </p:spPr>
      </p:pic>
      <p:pic>
        <p:nvPicPr>
          <p:cNvPr id="42" name="Picture 4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23837" y="3905853"/>
            <a:ext cx="879450" cy="380656"/>
          </a:xfrm>
          <a:prstGeom prst="rect">
            <a:avLst/>
          </a:prstGeom>
        </p:spPr>
      </p:pic>
    </p:spTree>
    <p:extLst>
      <p:ext uri="{BB962C8B-B14F-4D97-AF65-F5344CB8AC3E}">
        <p14:creationId xmlns:p14="http://schemas.microsoft.com/office/powerpoint/2010/main" val="17112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3932" y="1123149"/>
            <a:ext cx="2661313" cy="1942889"/>
            <a:chOff x="433932" y="805754"/>
            <a:chExt cx="2661313" cy="1942889"/>
          </a:xfrm>
        </p:grpSpPr>
        <p:sp>
          <p:nvSpPr>
            <p:cNvPr id="40" name="Rounded Rectangle 39"/>
            <p:cNvSpPr/>
            <p:nvPr/>
          </p:nvSpPr>
          <p:spPr>
            <a:xfrm>
              <a:off x="433932" y="805754"/>
              <a:ext cx="2661313" cy="1942889"/>
            </a:xfrm>
            <a:prstGeom prst="roundRect">
              <a:avLst>
                <a:gd name="adj" fmla="val 2922"/>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100" dirty="0">
                <a:latin typeface="Univers Com 55 Roman" charset="0"/>
              </a:endParaRPr>
            </a:p>
          </p:txBody>
        </p:sp>
        <p:grpSp>
          <p:nvGrpSpPr>
            <p:cNvPr id="3" name="Group 2"/>
            <p:cNvGrpSpPr/>
            <p:nvPr/>
          </p:nvGrpSpPr>
          <p:grpSpPr>
            <a:xfrm>
              <a:off x="433932" y="805754"/>
              <a:ext cx="2661313" cy="1795653"/>
              <a:chOff x="300252" y="805754"/>
              <a:chExt cx="2661313" cy="1795653"/>
            </a:xfrm>
          </p:grpSpPr>
          <p:sp>
            <p:nvSpPr>
              <p:cNvPr id="9" name="Rectangle 8"/>
              <p:cNvSpPr/>
              <p:nvPr/>
            </p:nvSpPr>
            <p:spPr>
              <a:xfrm>
                <a:off x="436729" y="1074765"/>
                <a:ext cx="2374711" cy="1992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Мультифункциональный ввод</a:t>
                </a:r>
                <a:r>
                  <a:rPr lang="en-US" sz="1050" dirty="0">
                    <a:latin typeface="Univers Com 55 Roman" charset="0"/>
                  </a:rPr>
                  <a:t>/</a:t>
                </a:r>
                <a:r>
                  <a:rPr lang="ru-RU" sz="1050" dirty="0">
                    <a:latin typeface="Univers Com 55 Roman" charset="0"/>
                  </a:rPr>
                  <a:t>вывод</a:t>
                </a:r>
                <a:endParaRPr lang="en-US" sz="1050" dirty="0">
                  <a:latin typeface="Univers Com 55 Roman" charset="0"/>
                </a:endParaRPr>
              </a:p>
            </p:txBody>
          </p:sp>
          <p:sp>
            <p:nvSpPr>
              <p:cNvPr id="18" name="Rectangle 17"/>
              <p:cNvSpPr/>
              <p:nvPr/>
            </p:nvSpPr>
            <p:spPr>
              <a:xfrm>
                <a:off x="436729" y="2402149"/>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ПЛИС</a:t>
                </a:r>
                <a:r>
                  <a:rPr lang="en-US" sz="1050" dirty="0">
                    <a:latin typeface="Univers Com 55 Roman" charset="0"/>
                  </a:rPr>
                  <a:t>/</a:t>
                </a:r>
                <a:r>
                  <a:rPr lang="ru-RU" sz="1050" dirty="0">
                    <a:latin typeface="Univers Com 55 Roman" charset="0"/>
                  </a:rPr>
                  <a:t>Реконфигурируемый ввод</a:t>
                </a:r>
                <a:r>
                  <a:rPr lang="en-US" sz="1050" dirty="0">
                    <a:latin typeface="Univers Com 55 Roman" charset="0"/>
                  </a:rPr>
                  <a:t>/</a:t>
                </a:r>
                <a:r>
                  <a:rPr lang="ru-RU" sz="1050" dirty="0">
                    <a:latin typeface="Univers Com 55 Roman" charset="0"/>
                  </a:rPr>
                  <a:t>выв</a:t>
                </a:r>
                <a:endParaRPr lang="en-US" sz="1050" dirty="0">
                  <a:latin typeface="Univers Com 55 Roman" charset="0"/>
                </a:endParaRPr>
              </a:p>
            </p:txBody>
          </p:sp>
          <p:sp>
            <p:nvSpPr>
              <p:cNvPr id="19" name="Rectangle 18"/>
              <p:cNvSpPr/>
              <p:nvPr/>
            </p:nvSpPr>
            <p:spPr>
              <a:xfrm>
                <a:off x="436729" y="1602251"/>
                <a:ext cx="2374711" cy="1992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Цифровые платы</a:t>
                </a:r>
                <a:endParaRPr lang="en-US" sz="1050" dirty="0">
                  <a:latin typeface="Univers Com 55 Roman" charset="0"/>
                </a:endParaRPr>
              </a:p>
            </p:txBody>
          </p:sp>
          <p:sp>
            <p:nvSpPr>
              <p:cNvPr id="20" name="Rectangle 19"/>
              <p:cNvSpPr/>
              <p:nvPr/>
            </p:nvSpPr>
            <p:spPr>
              <a:xfrm>
                <a:off x="436729" y="1865994"/>
                <a:ext cx="2374711" cy="1992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Аналоговый ввод</a:t>
                </a:r>
                <a:r>
                  <a:rPr lang="en-US" sz="1050" dirty="0">
                    <a:latin typeface="Univers Com 55 Roman" charset="0"/>
                  </a:rPr>
                  <a:t>/</a:t>
                </a:r>
                <a:r>
                  <a:rPr lang="ru-RU" sz="1050" dirty="0">
                    <a:latin typeface="Univers Com 55 Roman" charset="0"/>
                  </a:rPr>
                  <a:t>вывод</a:t>
                </a:r>
                <a:endParaRPr lang="en-US" sz="1050" dirty="0">
                  <a:latin typeface="Univers Com 55 Roman" charset="0"/>
                </a:endParaRPr>
              </a:p>
            </p:txBody>
          </p:sp>
          <p:sp>
            <p:nvSpPr>
              <p:cNvPr id="21" name="Rectangle 20"/>
              <p:cNvSpPr/>
              <p:nvPr/>
            </p:nvSpPr>
            <p:spPr>
              <a:xfrm>
                <a:off x="436729" y="2129736"/>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Машинное зрение</a:t>
                </a:r>
                <a:r>
                  <a:rPr lang="en-US" sz="1050" dirty="0">
                    <a:latin typeface="Univers Com 55 Roman" charset="0"/>
                  </a:rPr>
                  <a:t>/</a:t>
                </a:r>
                <a:r>
                  <a:rPr lang="ru-RU" sz="1050" dirty="0" err="1">
                    <a:latin typeface="Univers Com 55 Roman" charset="0"/>
                  </a:rPr>
                  <a:t>Управ.движением</a:t>
                </a:r>
                <a:endParaRPr lang="en-US" sz="1050" dirty="0">
                  <a:latin typeface="Univers Com 55 Roman" charset="0"/>
                </a:endParaRPr>
              </a:p>
            </p:txBody>
          </p:sp>
          <p:sp>
            <p:nvSpPr>
              <p:cNvPr id="22" name="Rectangle 21"/>
              <p:cNvSpPr/>
              <p:nvPr/>
            </p:nvSpPr>
            <p:spPr>
              <a:xfrm>
                <a:off x="436729" y="1340429"/>
                <a:ext cx="2374711" cy="1992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Счётчики</a:t>
                </a:r>
                <a:r>
                  <a:rPr lang="en-US" sz="1050" dirty="0">
                    <a:latin typeface="Univers Com 55 Roman" charset="0"/>
                  </a:rPr>
                  <a:t>/</a:t>
                </a:r>
                <a:r>
                  <a:rPr lang="ru-RU" sz="1050" dirty="0">
                    <a:latin typeface="Univers Com 55 Roman" charset="0"/>
                  </a:rPr>
                  <a:t>Тактирование</a:t>
                </a:r>
                <a:r>
                  <a:rPr lang="en-US" sz="1050" dirty="0">
                    <a:latin typeface="Univers Com 55 Roman" charset="0"/>
                  </a:rPr>
                  <a:t>/</a:t>
                </a:r>
                <a:r>
                  <a:rPr lang="ru-RU" sz="1050" dirty="0" err="1">
                    <a:latin typeface="Univers Com 55 Roman" charset="0"/>
                  </a:rPr>
                  <a:t>Синхронизац</a:t>
                </a:r>
                <a:endParaRPr lang="en-US" sz="1050" dirty="0">
                  <a:latin typeface="Univers Com 55 Roman" charset="0"/>
                </a:endParaRPr>
              </a:p>
            </p:txBody>
          </p:sp>
          <p:sp>
            <p:nvSpPr>
              <p:cNvPr id="23" name="Rectangle 22"/>
              <p:cNvSpPr/>
              <p:nvPr/>
            </p:nvSpPr>
            <p:spPr>
              <a:xfrm>
                <a:off x="300252" y="805754"/>
                <a:ext cx="2661313" cy="276999"/>
              </a:xfrm>
              <a:prstGeom prst="rect">
                <a:avLst/>
              </a:prstGeom>
            </p:spPr>
            <p:txBody>
              <a:bodyPr wrap="square">
                <a:spAutoFit/>
              </a:bodyPr>
              <a:lstStyle/>
              <a:p>
                <a:pPr algn="ctr"/>
                <a:r>
                  <a:rPr lang="ru-RU" sz="1200" dirty="0">
                    <a:latin typeface="Univers Com 55 Roman" charset="0"/>
                  </a:rPr>
                  <a:t>Сбор данных и управление</a:t>
                </a:r>
                <a:endParaRPr lang="en-US" sz="1200" dirty="0">
                  <a:latin typeface="Univers Com 55 Roman" charset="0"/>
                </a:endParaRPr>
              </a:p>
            </p:txBody>
          </p:sp>
        </p:grpSp>
      </p:grpSp>
      <p:grpSp>
        <p:nvGrpSpPr>
          <p:cNvPr id="5" name="Group 4"/>
          <p:cNvGrpSpPr/>
          <p:nvPr/>
        </p:nvGrpSpPr>
        <p:grpSpPr>
          <a:xfrm>
            <a:off x="3252122" y="1123149"/>
            <a:ext cx="2671007" cy="1942889"/>
            <a:chOff x="3252122" y="805754"/>
            <a:chExt cx="2671007" cy="1942889"/>
          </a:xfrm>
        </p:grpSpPr>
        <p:sp>
          <p:nvSpPr>
            <p:cNvPr id="41" name="Rounded Rectangle 40"/>
            <p:cNvSpPr/>
            <p:nvPr/>
          </p:nvSpPr>
          <p:spPr>
            <a:xfrm>
              <a:off x="3252122" y="805754"/>
              <a:ext cx="2661313" cy="1942889"/>
            </a:xfrm>
            <a:prstGeom prst="roundRect">
              <a:avLst>
                <a:gd name="adj" fmla="val 2922"/>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100" dirty="0">
                <a:latin typeface="Univers Com 55 Roman" charset="0"/>
              </a:endParaRPr>
            </a:p>
          </p:txBody>
        </p:sp>
        <p:grpSp>
          <p:nvGrpSpPr>
            <p:cNvPr id="8" name="Group 7"/>
            <p:cNvGrpSpPr/>
            <p:nvPr/>
          </p:nvGrpSpPr>
          <p:grpSpPr>
            <a:xfrm>
              <a:off x="3261816" y="827932"/>
              <a:ext cx="2661313" cy="1786984"/>
              <a:chOff x="3261816" y="827932"/>
              <a:chExt cx="2661313" cy="1786984"/>
            </a:xfrm>
          </p:grpSpPr>
          <p:sp>
            <p:nvSpPr>
              <p:cNvPr id="25" name="Rectangle 24"/>
              <p:cNvSpPr/>
              <p:nvPr/>
            </p:nvSpPr>
            <p:spPr>
              <a:xfrm>
                <a:off x="3400568" y="1096943"/>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Осциллографы</a:t>
                </a:r>
                <a:endParaRPr lang="en-US" sz="1050" dirty="0">
                  <a:latin typeface="Univers Com 55 Roman" charset="0"/>
                </a:endParaRPr>
              </a:p>
            </p:txBody>
          </p:sp>
          <p:sp>
            <p:nvSpPr>
              <p:cNvPr id="26" name="Rectangle 25"/>
              <p:cNvSpPr/>
              <p:nvPr/>
            </p:nvSpPr>
            <p:spPr>
              <a:xfrm>
                <a:off x="3400568" y="1360686"/>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Высокоскоростной цифровой </a:t>
                </a:r>
                <a:r>
                  <a:rPr lang="ru-RU" sz="1050" dirty="0" err="1">
                    <a:latin typeface="Univers Com 55 Roman" charset="0"/>
                  </a:rPr>
                  <a:t>вв</a:t>
                </a:r>
                <a:r>
                  <a:rPr lang="en-US" sz="1050" dirty="0">
                    <a:latin typeface="Univers Com 55 Roman" charset="0"/>
                  </a:rPr>
                  <a:t>/</a:t>
                </a:r>
                <a:r>
                  <a:rPr lang="ru-RU" sz="1050" dirty="0">
                    <a:latin typeface="Univers Com 55 Roman" charset="0"/>
                  </a:rPr>
                  <a:t>выв</a:t>
                </a:r>
                <a:endParaRPr lang="en-US" sz="1050" dirty="0">
                  <a:latin typeface="Univers Com 55 Roman" charset="0"/>
                </a:endParaRPr>
              </a:p>
            </p:txBody>
          </p:sp>
          <p:sp>
            <p:nvSpPr>
              <p:cNvPr id="27" name="Rectangle 26"/>
              <p:cNvSpPr/>
              <p:nvPr/>
            </p:nvSpPr>
            <p:spPr>
              <a:xfrm>
                <a:off x="3400568" y="1624428"/>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Мультиметры</a:t>
                </a:r>
                <a:r>
                  <a:rPr lang="en-US" sz="1050" dirty="0">
                    <a:latin typeface="Univers Com 55 Roman" charset="0"/>
                  </a:rPr>
                  <a:t>/</a:t>
                </a:r>
                <a:r>
                  <a:rPr lang="ru-RU" sz="1050" dirty="0">
                    <a:latin typeface="Univers Com 55 Roman" charset="0"/>
                  </a:rPr>
                  <a:t>Источники питания</a:t>
                </a:r>
                <a:endParaRPr lang="en-US" sz="1050" dirty="0">
                  <a:latin typeface="Univers Com 55 Roman" charset="0"/>
                </a:endParaRPr>
              </a:p>
            </p:txBody>
          </p:sp>
          <p:sp>
            <p:nvSpPr>
              <p:cNvPr id="28" name="Rectangle 27"/>
              <p:cNvSpPr/>
              <p:nvPr/>
            </p:nvSpPr>
            <p:spPr>
              <a:xfrm>
                <a:off x="3400568" y="1888171"/>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Генераторы сигналов</a:t>
                </a:r>
                <a:endParaRPr lang="en-US" sz="1050" dirty="0">
                  <a:latin typeface="Univers Com 55 Roman" charset="0"/>
                </a:endParaRPr>
              </a:p>
            </p:txBody>
          </p:sp>
          <p:sp>
            <p:nvSpPr>
              <p:cNvPr id="29" name="Rectangle 28"/>
              <p:cNvSpPr/>
              <p:nvPr/>
            </p:nvSpPr>
            <p:spPr>
              <a:xfrm>
                <a:off x="3400568" y="2151914"/>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Коммутаторы</a:t>
                </a:r>
                <a:r>
                  <a:rPr lang="en-US" sz="1050" dirty="0">
                    <a:latin typeface="Univers Com 55 Roman" charset="0"/>
                  </a:rPr>
                  <a:t>/</a:t>
                </a:r>
                <a:r>
                  <a:rPr lang="ru-RU" sz="1050" dirty="0">
                    <a:latin typeface="Univers Com 55 Roman" charset="0"/>
                  </a:rPr>
                  <a:t>Реле</a:t>
                </a:r>
                <a:endParaRPr lang="en-US" sz="1050" dirty="0">
                  <a:latin typeface="Univers Com 55 Roman" charset="0"/>
                </a:endParaRPr>
              </a:p>
            </p:txBody>
          </p:sp>
          <p:sp>
            <p:nvSpPr>
              <p:cNvPr id="30" name="Rectangle 29"/>
              <p:cNvSpPr/>
              <p:nvPr/>
            </p:nvSpPr>
            <p:spPr>
              <a:xfrm>
                <a:off x="3400568" y="2415658"/>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ВЧ анализаторы</a:t>
                </a:r>
                <a:r>
                  <a:rPr lang="en-US" sz="1050" dirty="0">
                    <a:latin typeface="Univers Com 55 Roman" charset="0"/>
                  </a:rPr>
                  <a:t>/</a:t>
                </a:r>
                <a:r>
                  <a:rPr lang="ru-RU" sz="1050" dirty="0">
                    <a:latin typeface="Univers Com 55 Roman" charset="0"/>
                  </a:rPr>
                  <a:t>генераторы</a:t>
                </a:r>
                <a:endParaRPr lang="en-US" sz="1050" dirty="0">
                  <a:latin typeface="Univers Com 55 Roman" charset="0"/>
                </a:endParaRPr>
              </a:p>
            </p:txBody>
          </p:sp>
          <p:sp>
            <p:nvSpPr>
              <p:cNvPr id="31" name="Rectangle 30"/>
              <p:cNvSpPr/>
              <p:nvPr/>
            </p:nvSpPr>
            <p:spPr>
              <a:xfrm>
                <a:off x="3261816" y="827932"/>
                <a:ext cx="2661313" cy="276999"/>
              </a:xfrm>
              <a:prstGeom prst="rect">
                <a:avLst/>
              </a:prstGeom>
            </p:spPr>
            <p:txBody>
              <a:bodyPr wrap="square">
                <a:spAutoFit/>
              </a:bodyPr>
              <a:lstStyle/>
              <a:p>
                <a:pPr algn="ctr"/>
                <a:r>
                  <a:rPr lang="ru-RU" sz="1200" dirty="0">
                    <a:latin typeface="Univers Com 55 Roman" charset="0"/>
                  </a:rPr>
                  <a:t>Модульные приборы</a:t>
                </a:r>
                <a:endParaRPr lang="en-US" sz="1200" dirty="0">
                  <a:latin typeface="Univers Com 55 Roman" charset="0"/>
                </a:endParaRPr>
              </a:p>
            </p:txBody>
          </p:sp>
        </p:grpSp>
      </p:grpSp>
      <p:grpSp>
        <p:nvGrpSpPr>
          <p:cNvPr id="12" name="Group 11"/>
          <p:cNvGrpSpPr/>
          <p:nvPr/>
        </p:nvGrpSpPr>
        <p:grpSpPr>
          <a:xfrm>
            <a:off x="6070311" y="1123149"/>
            <a:ext cx="2667054" cy="1942889"/>
            <a:chOff x="6070311" y="805754"/>
            <a:chExt cx="2667054" cy="1942889"/>
          </a:xfrm>
        </p:grpSpPr>
        <p:sp>
          <p:nvSpPr>
            <p:cNvPr id="42" name="Rounded Rectangle 41"/>
            <p:cNvSpPr/>
            <p:nvPr/>
          </p:nvSpPr>
          <p:spPr>
            <a:xfrm>
              <a:off x="6070311" y="805754"/>
              <a:ext cx="2661313" cy="1942889"/>
            </a:xfrm>
            <a:prstGeom prst="roundRect">
              <a:avLst>
                <a:gd name="adj" fmla="val 2922"/>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100" dirty="0">
                <a:latin typeface="Univers Com 55 Roman" charset="0"/>
              </a:endParaRPr>
            </a:p>
          </p:txBody>
        </p:sp>
        <p:grpSp>
          <p:nvGrpSpPr>
            <p:cNvPr id="7" name="Group 6"/>
            <p:cNvGrpSpPr/>
            <p:nvPr/>
          </p:nvGrpSpPr>
          <p:grpSpPr>
            <a:xfrm>
              <a:off x="6089699" y="838168"/>
              <a:ext cx="2647666" cy="1786984"/>
              <a:chOff x="6223379" y="838168"/>
              <a:chExt cx="2647666" cy="1786984"/>
            </a:xfrm>
          </p:grpSpPr>
          <p:sp>
            <p:nvSpPr>
              <p:cNvPr id="33" name="Rectangle 32"/>
              <p:cNvSpPr/>
              <p:nvPr/>
            </p:nvSpPr>
            <p:spPr>
              <a:xfrm>
                <a:off x="6348485" y="1107179"/>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Univers Com 55 Roman" charset="0"/>
                  </a:rPr>
                  <a:t>GPIB, USB, LAN</a:t>
                </a:r>
              </a:p>
            </p:txBody>
          </p:sp>
          <p:sp>
            <p:nvSpPr>
              <p:cNvPr id="34" name="Rectangle 33"/>
              <p:cNvSpPr/>
              <p:nvPr/>
            </p:nvSpPr>
            <p:spPr>
              <a:xfrm>
                <a:off x="6348485" y="1370921"/>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Univers Com 55 Roman" charset="0"/>
                  </a:rPr>
                  <a:t>RS232 / RS485</a:t>
                </a:r>
              </a:p>
            </p:txBody>
          </p:sp>
          <p:sp>
            <p:nvSpPr>
              <p:cNvPr id="35" name="Rectangle 34"/>
              <p:cNvSpPr/>
              <p:nvPr/>
            </p:nvSpPr>
            <p:spPr>
              <a:xfrm>
                <a:off x="6348485" y="1634664"/>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Univers Com 55 Roman" charset="0"/>
                  </a:rPr>
                  <a:t>CAN, LIN, DeviceNet</a:t>
                </a:r>
              </a:p>
            </p:txBody>
          </p:sp>
          <p:sp>
            <p:nvSpPr>
              <p:cNvPr id="36" name="Rectangle 35"/>
              <p:cNvSpPr/>
              <p:nvPr/>
            </p:nvSpPr>
            <p:spPr>
              <a:xfrm>
                <a:off x="6348485" y="1898407"/>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Univers Com 55 Roman" charset="0"/>
                  </a:rPr>
                  <a:t>SCSI, Ethernet</a:t>
                </a:r>
              </a:p>
            </p:txBody>
          </p:sp>
          <p:sp>
            <p:nvSpPr>
              <p:cNvPr id="37" name="Rectangle 36"/>
              <p:cNvSpPr/>
              <p:nvPr/>
            </p:nvSpPr>
            <p:spPr>
              <a:xfrm>
                <a:off x="6348485" y="2162150"/>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Univers Com 55 Roman" charset="0"/>
                  </a:rPr>
                  <a:t>VXI - VME</a:t>
                </a:r>
              </a:p>
            </p:txBody>
          </p:sp>
          <p:sp>
            <p:nvSpPr>
              <p:cNvPr id="38" name="Rectangle 37"/>
              <p:cNvSpPr/>
              <p:nvPr/>
            </p:nvSpPr>
            <p:spPr>
              <a:xfrm>
                <a:off x="6348485" y="2425894"/>
                <a:ext cx="2374711" cy="19925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latin typeface="Univers Com 55 Roman" charset="0"/>
                  </a:rPr>
                  <a:t>Граничное сканирование</a:t>
                </a:r>
                <a:r>
                  <a:rPr lang="en-US" sz="1050" dirty="0">
                    <a:latin typeface="Univers Com 55 Roman" charset="0"/>
                  </a:rPr>
                  <a:t>/JTAG</a:t>
                </a:r>
              </a:p>
            </p:txBody>
          </p:sp>
          <p:sp>
            <p:nvSpPr>
              <p:cNvPr id="39" name="Rectangle 38"/>
              <p:cNvSpPr/>
              <p:nvPr/>
            </p:nvSpPr>
            <p:spPr>
              <a:xfrm>
                <a:off x="6223379" y="838168"/>
                <a:ext cx="2647666" cy="276999"/>
              </a:xfrm>
              <a:prstGeom prst="rect">
                <a:avLst/>
              </a:prstGeom>
            </p:spPr>
            <p:txBody>
              <a:bodyPr wrap="square">
                <a:spAutoFit/>
              </a:bodyPr>
              <a:lstStyle/>
              <a:p>
                <a:pPr algn="ctr"/>
                <a:r>
                  <a:rPr lang="ru-RU" sz="1200" dirty="0">
                    <a:latin typeface="Univers Com 55 Roman" charset="0"/>
                  </a:rPr>
                  <a:t>Интерфейсы</a:t>
                </a:r>
                <a:endParaRPr lang="en-US" sz="1200" dirty="0">
                  <a:latin typeface="Univers Com 55 Roman" charset="0"/>
                </a:endParaRPr>
              </a:p>
            </p:txBody>
          </p:sp>
        </p:grpSp>
      </p:grpSp>
      <p:pic>
        <p:nvPicPr>
          <p:cNvPr id="6" name="Picture 5" descr="pxi platform 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2162" y="3066038"/>
            <a:ext cx="4486068" cy="1953776"/>
          </a:xfrm>
          <a:prstGeom prst="rect">
            <a:avLst/>
          </a:prstGeom>
        </p:spPr>
      </p:pic>
      <p:sp>
        <p:nvSpPr>
          <p:cNvPr id="44" name="Заголовок 1"/>
          <p:cNvSpPr>
            <a:spLocks noGrp="1"/>
          </p:cNvSpPr>
          <p:nvPr>
            <p:ph type="title"/>
          </p:nvPr>
        </p:nvSpPr>
        <p:spPr>
          <a:xfrm>
            <a:off x="454025" y="388573"/>
            <a:ext cx="8229600" cy="457200"/>
          </a:xfrm>
        </p:spPr>
        <p:txBody>
          <a:bodyPr/>
          <a:lstStyle/>
          <a:p>
            <a:r>
              <a:rPr lang="ru-RU" spc="-150" dirty="0">
                <a:solidFill>
                  <a:schemeClr val="tx2"/>
                </a:solidFill>
                <a:latin typeface="Calibri Light" pitchFamily="34" charset="0"/>
              </a:rPr>
              <a:t>2. PXI: </a:t>
            </a:r>
            <a:r>
              <a:rPr lang="ru-RU" spc="-150" dirty="0">
                <a:latin typeface="Calibri Light" pitchFamily="34" charset="0"/>
              </a:rPr>
              <a:t>Мощная законченная платформа для автоматизации измерений и тестирования</a:t>
            </a:r>
          </a:p>
        </p:txBody>
      </p:sp>
    </p:spTree>
    <p:extLst>
      <p:ext uri="{BB962C8B-B14F-4D97-AF65-F5344CB8AC3E}">
        <p14:creationId xmlns:p14="http://schemas.microsoft.com/office/powerpoint/2010/main" val="21724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4312" y="1133444"/>
            <a:ext cx="5131038" cy="4010057"/>
          </a:xfrm>
          <a:prstGeom prst="rect">
            <a:avLst/>
          </a:prstGeom>
        </p:spPr>
      </p:pic>
      <p:sp>
        <p:nvSpPr>
          <p:cNvPr id="6" name="TextBox 5"/>
          <p:cNvSpPr txBox="1"/>
          <p:nvPr/>
        </p:nvSpPr>
        <p:spPr>
          <a:xfrm>
            <a:off x="473470" y="1738859"/>
            <a:ext cx="2456887" cy="1754324"/>
          </a:xfrm>
          <a:prstGeom prst="rect">
            <a:avLst/>
          </a:prstGeom>
          <a:noFill/>
        </p:spPr>
        <p:txBody>
          <a:bodyPr wrap="none" lIns="91438" tIns="45719" rIns="91438" bIns="45719" rtlCol="0">
            <a:spAutoFit/>
          </a:bodyPr>
          <a:lstStyle/>
          <a:p>
            <a:pPr marL="285743" indent="-285743">
              <a:lnSpc>
                <a:spcPct val="150000"/>
              </a:lnSpc>
              <a:buFont typeface="Arial" charset="0"/>
              <a:buChar char="•"/>
            </a:pPr>
            <a:r>
              <a:rPr lang="ru-RU" sz="2400" dirty="0">
                <a:solidFill>
                  <a:schemeClr val="bg1"/>
                </a:solidFill>
                <a:latin typeface="Calibri" panose="020F0502020204030204" pitchFamily="34" charset="0"/>
              </a:rPr>
              <a:t>Модульная</a:t>
            </a:r>
          </a:p>
          <a:p>
            <a:pPr marL="285743" indent="-285743">
              <a:lnSpc>
                <a:spcPct val="150000"/>
              </a:lnSpc>
              <a:buFont typeface="Arial" charset="0"/>
              <a:buChar char="•"/>
            </a:pPr>
            <a:r>
              <a:rPr lang="ru-RU" sz="2400" dirty="0">
                <a:solidFill>
                  <a:schemeClr val="bg1"/>
                </a:solidFill>
                <a:latin typeface="Calibri" panose="020F0502020204030204" pitchFamily="34" charset="0"/>
              </a:rPr>
              <a:t>Открытая </a:t>
            </a:r>
          </a:p>
          <a:p>
            <a:pPr marL="285743" indent="-285743">
              <a:lnSpc>
                <a:spcPct val="150000"/>
              </a:lnSpc>
              <a:buFont typeface="Arial" charset="0"/>
              <a:buChar char="•"/>
            </a:pPr>
            <a:r>
              <a:rPr lang="ru-RU" sz="2400" dirty="0">
                <a:solidFill>
                  <a:schemeClr val="bg1"/>
                </a:solidFill>
                <a:latin typeface="Calibri" panose="020F0502020204030204" pitchFamily="34" charset="0"/>
              </a:rPr>
              <a:t>Универсальная</a:t>
            </a:r>
          </a:p>
        </p:txBody>
      </p:sp>
      <p:sp>
        <p:nvSpPr>
          <p:cNvPr id="7" name="Title 1"/>
          <p:cNvSpPr txBox="1">
            <a:spLocks/>
          </p:cNvSpPr>
          <p:nvPr/>
        </p:nvSpPr>
        <p:spPr bwMode="auto">
          <a:xfrm>
            <a:off x="454025" y="27463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8" tIns="45719" rIns="91438" bIns="45719" numCol="1" anchor="ctr" anchorCtr="0" compatLnSpc="1">
            <a:prstTxWarp prst="textNoShape">
              <a:avLst/>
            </a:prstTxWarp>
          </a:bodyPr>
          <a:lstStyle>
            <a:lvl1pPr algn="l" rtl="0" fontAlgn="base">
              <a:lnSpc>
                <a:spcPct val="90000"/>
              </a:lnSpc>
              <a:spcBef>
                <a:spcPct val="0"/>
              </a:spcBef>
              <a:spcAft>
                <a:spcPct val="0"/>
              </a:spcAft>
              <a:defRPr sz="2800" b="0" i="0" kern="1000" spc="0">
                <a:solidFill>
                  <a:schemeClr val="bg1">
                    <a:lumMod val="95000"/>
                  </a:schemeClr>
                </a:solidFill>
                <a:latin typeface="UniversC" charset="0"/>
                <a:ea typeface="UniversC" charset="0"/>
                <a:cs typeface="UniversC" charset="0"/>
              </a:defRPr>
            </a:lvl1pPr>
            <a:lvl2pPr algn="l" rtl="0" fontAlgn="base">
              <a:lnSpc>
                <a:spcPct val="90000"/>
              </a:lnSpc>
              <a:spcBef>
                <a:spcPct val="0"/>
              </a:spcBef>
              <a:spcAft>
                <a:spcPct val="0"/>
              </a:spcAft>
              <a:defRPr sz="2400">
                <a:solidFill>
                  <a:srgbClr val="3D3D3D"/>
                </a:solidFill>
                <a:latin typeface="Arial" charset="0"/>
                <a:ea typeface="Arial" charset="0"/>
                <a:cs typeface="Arial" charset="0"/>
              </a:defRPr>
            </a:lvl2pPr>
            <a:lvl3pPr algn="l" rtl="0" fontAlgn="base">
              <a:lnSpc>
                <a:spcPct val="90000"/>
              </a:lnSpc>
              <a:spcBef>
                <a:spcPct val="0"/>
              </a:spcBef>
              <a:spcAft>
                <a:spcPct val="0"/>
              </a:spcAft>
              <a:defRPr sz="2400">
                <a:solidFill>
                  <a:srgbClr val="3D3D3D"/>
                </a:solidFill>
                <a:latin typeface="Arial" charset="0"/>
                <a:ea typeface="Arial" charset="0"/>
                <a:cs typeface="Arial" charset="0"/>
              </a:defRPr>
            </a:lvl3pPr>
            <a:lvl4pPr algn="l" rtl="0" fontAlgn="base">
              <a:lnSpc>
                <a:spcPct val="90000"/>
              </a:lnSpc>
              <a:spcBef>
                <a:spcPct val="0"/>
              </a:spcBef>
              <a:spcAft>
                <a:spcPct val="0"/>
              </a:spcAft>
              <a:defRPr sz="2400">
                <a:solidFill>
                  <a:srgbClr val="3D3D3D"/>
                </a:solidFill>
                <a:latin typeface="Arial" charset="0"/>
                <a:ea typeface="Arial" charset="0"/>
                <a:cs typeface="Arial" charset="0"/>
              </a:defRPr>
            </a:lvl4pPr>
            <a:lvl5pPr algn="l" rtl="0" fontAlgn="base">
              <a:lnSpc>
                <a:spcPct val="90000"/>
              </a:lnSpc>
              <a:spcBef>
                <a:spcPct val="0"/>
              </a:spcBef>
              <a:spcAft>
                <a:spcPct val="0"/>
              </a:spcAft>
              <a:defRPr sz="2400">
                <a:solidFill>
                  <a:srgbClr val="3D3D3D"/>
                </a:solidFill>
                <a:latin typeface="Arial" charset="0"/>
                <a:ea typeface="Arial" charset="0"/>
                <a:cs typeface="Arial" charset="0"/>
              </a:defRPr>
            </a:lvl5pPr>
            <a:lvl6pPr marL="457200" algn="l" rtl="0" fontAlgn="base">
              <a:lnSpc>
                <a:spcPct val="90000"/>
              </a:lnSpc>
              <a:spcBef>
                <a:spcPct val="0"/>
              </a:spcBef>
              <a:spcAft>
                <a:spcPct val="0"/>
              </a:spcAft>
              <a:defRPr sz="2400">
                <a:solidFill>
                  <a:srgbClr val="3D3D3D"/>
                </a:solidFill>
                <a:latin typeface="Arial" charset="0"/>
                <a:ea typeface="Arial" charset="0"/>
                <a:cs typeface="Arial" charset="0"/>
              </a:defRPr>
            </a:lvl6pPr>
            <a:lvl7pPr marL="914400" algn="l" rtl="0" fontAlgn="base">
              <a:lnSpc>
                <a:spcPct val="90000"/>
              </a:lnSpc>
              <a:spcBef>
                <a:spcPct val="0"/>
              </a:spcBef>
              <a:spcAft>
                <a:spcPct val="0"/>
              </a:spcAft>
              <a:defRPr sz="2400">
                <a:solidFill>
                  <a:srgbClr val="3D3D3D"/>
                </a:solidFill>
                <a:latin typeface="Arial" charset="0"/>
                <a:ea typeface="Arial" charset="0"/>
                <a:cs typeface="Arial" charset="0"/>
              </a:defRPr>
            </a:lvl7pPr>
            <a:lvl8pPr marL="1371600" algn="l" rtl="0" fontAlgn="base">
              <a:lnSpc>
                <a:spcPct val="90000"/>
              </a:lnSpc>
              <a:spcBef>
                <a:spcPct val="0"/>
              </a:spcBef>
              <a:spcAft>
                <a:spcPct val="0"/>
              </a:spcAft>
              <a:defRPr sz="2400">
                <a:solidFill>
                  <a:srgbClr val="3D3D3D"/>
                </a:solidFill>
                <a:latin typeface="Arial" charset="0"/>
                <a:ea typeface="Arial" charset="0"/>
                <a:cs typeface="Arial" charset="0"/>
              </a:defRPr>
            </a:lvl8pPr>
            <a:lvl9pPr marL="1828800" algn="l" rtl="0" fontAlgn="base">
              <a:lnSpc>
                <a:spcPct val="90000"/>
              </a:lnSpc>
              <a:spcBef>
                <a:spcPct val="0"/>
              </a:spcBef>
              <a:spcAft>
                <a:spcPct val="0"/>
              </a:spcAft>
              <a:defRPr sz="2400">
                <a:solidFill>
                  <a:srgbClr val="3D3D3D"/>
                </a:solidFill>
                <a:latin typeface="Arial" charset="0"/>
                <a:ea typeface="Arial" charset="0"/>
                <a:cs typeface="Arial" charset="0"/>
              </a:defRPr>
            </a:lvl9pPr>
          </a:lstStyle>
          <a:p>
            <a:pPr defTabSz="914400"/>
            <a:r>
              <a:rPr lang="en-US" spc="-150" dirty="0">
                <a:solidFill>
                  <a:schemeClr val="bg1"/>
                </a:solidFill>
                <a:latin typeface="Calibri Light" pitchFamily="34" charset="0"/>
              </a:rPr>
              <a:t>PXI </a:t>
            </a:r>
            <a:r>
              <a:rPr lang="en-US" spc="-150" dirty="0" smtClean="0">
                <a:solidFill>
                  <a:schemeClr val="bg1"/>
                </a:solidFill>
                <a:latin typeface="Calibri Light" pitchFamily="34" charset="0"/>
              </a:rPr>
              <a:t>–</a:t>
            </a:r>
            <a:r>
              <a:rPr lang="ru-RU" spc="-150" dirty="0" smtClean="0">
                <a:solidFill>
                  <a:schemeClr val="bg1"/>
                </a:solidFill>
                <a:latin typeface="Calibri Light" pitchFamily="34" charset="0"/>
              </a:rPr>
              <a:t> </a:t>
            </a:r>
            <a:r>
              <a:rPr lang="en-US" spc="-150" dirty="0" err="1" smtClean="0">
                <a:solidFill>
                  <a:schemeClr val="bg1"/>
                </a:solidFill>
                <a:latin typeface="Calibri Light" pitchFamily="34" charset="0"/>
              </a:rPr>
              <a:t>платформа</a:t>
            </a:r>
            <a:r>
              <a:rPr lang="ru-RU" spc="-150" dirty="0" smtClean="0">
                <a:solidFill>
                  <a:schemeClr val="bg1"/>
                </a:solidFill>
                <a:latin typeface="Calibri Light" pitchFamily="34" charset="0"/>
              </a:rPr>
              <a:t> для разработки тестеров </a:t>
            </a:r>
            <a:r>
              <a:rPr lang="ru-RU" spc="-150" dirty="0">
                <a:solidFill>
                  <a:schemeClr val="bg1"/>
                </a:solidFill>
                <a:latin typeface="Calibri Light" pitchFamily="34" charset="0"/>
              </a:rPr>
              <a:t>ЭКБ</a:t>
            </a:r>
            <a:endParaRPr lang="en-US" spc="-150" dirty="0">
              <a:solidFill>
                <a:schemeClr val="bg1"/>
              </a:solidFill>
              <a:latin typeface="Calibri Light" pitchFamily="34" charset="0"/>
            </a:endParaRPr>
          </a:p>
        </p:txBody>
      </p:sp>
    </p:spTree>
    <p:extLst>
      <p:ext uri="{BB962C8B-B14F-4D97-AF65-F5344CB8AC3E}">
        <p14:creationId xmlns:p14="http://schemas.microsoft.com/office/powerpoint/2010/main" val="36261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p:cNvSpPr/>
          <p:nvPr/>
        </p:nvSpPr>
        <p:spPr>
          <a:xfrm>
            <a:off x="482892" y="2583804"/>
            <a:ext cx="8171865" cy="736445"/>
          </a:xfrm>
          <a:prstGeom prst="rightArrow">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8464" y="1012834"/>
            <a:ext cx="1734378" cy="1261275"/>
          </a:xfrm>
          <a:prstGeom prst="rect">
            <a:avLst/>
          </a:prstGeom>
        </p:spPr>
      </p:pic>
      <p:sp>
        <p:nvSpPr>
          <p:cNvPr id="13" name="TextBox 12"/>
          <p:cNvSpPr txBox="1"/>
          <p:nvPr/>
        </p:nvSpPr>
        <p:spPr>
          <a:xfrm>
            <a:off x="1186008" y="2266263"/>
            <a:ext cx="1035348" cy="276999"/>
          </a:xfrm>
          <a:prstGeom prst="rect">
            <a:avLst/>
          </a:prstGeom>
          <a:noFill/>
        </p:spPr>
        <p:txBody>
          <a:bodyPr wrap="none" lIns="0" rIns="0" rtlCol="0">
            <a:spAutoFit/>
          </a:bodyPr>
          <a:lstStyle/>
          <a:p>
            <a:r>
              <a:rPr lang="en-US" sz="1200" dirty="0" smtClean="0">
                <a:solidFill>
                  <a:schemeClr val="bg1"/>
                </a:solidFill>
              </a:rPr>
              <a:t>LCT </a:t>
            </a:r>
            <a:r>
              <a:rPr lang="ru-RU" sz="1200" dirty="0" smtClean="0">
                <a:solidFill>
                  <a:schemeClr val="bg1"/>
                </a:solidFill>
              </a:rPr>
              <a:t>платформа</a:t>
            </a:r>
            <a:endParaRPr lang="en-US" sz="1200" dirty="0" err="1">
              <a:solidFill>
                <a:schemeClr val="bg1"/>
              </a:solidFill>
            </a:endParaRPr>
          </a:p>
        </p:txBody>
      </p:sp>
      <p:cxnSp>
        <p:nvCxnSpPr>
          <p:cNvPr id="18" name="Straight Connector 17"/>
          <p:cNvCxnSpPr/>
          <p:nvPr/>
        </p:nvCxnSpPr>
        <p:spPr>
          <a:xfrm flipV="1">
            <a:off x="3051899" y="3311047"/>
            <a:ext cx="0" cy="1384083"/>
          </a:xfrm>
          <a:prstGeom prst="line">
            <a:avLst/>
          </a:prstGeom>
          <a:ln w="1270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3045" y="3342387"/>
            <a:ext cx="2134090" cy="1277273"/>
          </a:xfrm>
          <a:prstGeom prst="rect">
            <a:avLst/>
          </a:prstGeom>
          <a:noFill/>
        </p:spPr>
        <p:txBody>
          <a:bodyPr wrap="square" lIns="0" rIns="0" rtlCol="0">
            <a:spAutoFit/>
          </a:bodyPr>
          <a:lstStyle/>
          <a:p>
            <a:r>
              <a:rPr lang="ru-RU" sz="1100" i="1" dirty="0">
                <a:solidFill>
                  <a:schemeClr val="bg1"/>
                </a:solidFill>
              </a:rPr>
              <a:t>Серия бюджетных тестеров на основе </a:t>
            </a:r>
            <a:r>
              <a:rPr lang="ru-RU" sz="1100" i="1" dirty="0" smtClean="0">
                <a:solidFill>
                  <a:schemeClr val="bg1"/>
                </a:solidFill>
              </a:rPr>
              <a:t> стандартных продуктов </a:t>
            </a:r>
            <a:r>
              <a:rPr lang="en-US" sz="1100" i="1" dirty="0">
                <a:solidFill>
                  <a:schemeClr val="bg1"/>
                </a:solidFill>
              </a:rPr>
              <a:t>NI </a:t>
            </a:r>
            <a:endParaRPr lang="ru-RU" sz="1100" i="1" dirty="0">
              <a:solidFill>
                <a:schemeClr val="bg1"/>
              </a:solidFill>
            </a:endParaRPr>
          </a:p>
          <a:p>
            <a:endParaRPr lang="ru-RU" sz="1100" i="1" dirty="0" smtClean="0">
              <a:solidFill>
                <a:schemeClr val="bg1"/>
              </a:solidFill>
            </a:endParaRPr>
          </a:p>
          <a:p>
            <a:r>
              <a:rPr lang="ru-RU" sz="1100" i="1" dirty="0">
                <a:solidFill>
                  <a:schemeClr val="bg1"/>
                </a:solidFill>
              </a:rPr>
              <a:t> </a:t>
            </a:r>
            <a:r>
              <a:rPr lang="en-US" sz="1100" i="1" dirty="0" smtClean="0">
                <a:solidFill>
                  <a:schemeClr val="bg1"/>
                </a:solidFill>
              </a:rPr>
              <a:t>LCT </a:t>
            </a:r>
            <a:r>
              <a:rPr lang="en-US" sz="1100" i="1" dirty="0">
                <a:solidFill>
                  <a:schemeClr val="bg1"/>
                </a:solidFill>
              </a:rPr>
              <a:t>Mixed </a:t>
            </a:r>
            <a:r>
              <a:rPr lang="en-US" sz="1100" i="1" dirty="0" smtClean="0">
                <a:solidFill>
                  <a:schemeClr val="bg1"/>
                </a:solidFill>
              </a:rPr>
              <a:t>Signal</a:t>
            </a:r>
            <a:endParaRPr lang="ru-RU" sz="1100" i="1" dirty="0" smtClean="0">
              <a:solidFill>
                <a:schemeClr val="bg1"/>
              </a:solidFill>
            </a:endParaRPr>
          </a:p>
          <a:p>
            <a:r>
              <a:rPr lang="en-US" sz="1100" i="1" dirty="0" smtClean="0">
                <a:solidFill>
                  <a:schemeClr val="bg1"/>
                </a:solidFill>
              </a:rPr>
              <a:t>LCT </a:t>
            </a:r>
            <a:r>
              <a:rPr lang="en-US" sz="1100" i="1" dirty="0">
                <a:solidFill>
                  <a:schemeClr val="bg1"/>
                </a:solidFill>
              </a:rPr>
              <a:t>Digital</a:t>
            </a:r>
          </a:p>
          <a:p>
            <a:endParaRPr lang="en-US" sz="1100" i="1" dirty="0">
              <a:solidFill>
                <a:schemeClr val="bg1"/>
              </a:solidFill>
            </a:endParaRPr>
          </a:p>
        </p:txBody>
      </p:sp>
      <p:sp>
        <p:nvSpPr>
          <p:cNvPr id="28" name="TextBox 27"/>
          <p:cNvSpPr txBox="1"/>
          <p:nvPr/>
        </p:nvSpPr>
        <p:spPr>
          <a:xfrm>
            <a:off x="3729374" y="2240586"/>
            <a:ext cx="993221" cy="276999"/>
          </a:xfrm>
          <a:prstGeom prst="rect">
            <a:avLst/>
          </a:prstGeom>
          <a:noFill/>
        </p:spPr>
        <p:txBody>
          <a:bodyPr wrap="none" lIns="0" rIns="0" rtlCol="0">
            <a:spAutoFit/>
          </a:bodyPr>
          <a:lstStyle/>
          <a:p>
            <a:r>
              <a:rPr lang="en-US" sz="1200" dirty="0" smtClean="0">
                <a:solidFill>
                  <a:schemeClr val="bg1"/>
                </a:solidFill>
              </a:rPr>
              <a:t>PXI </a:t>
            </a:r>
            <a:r>
              <a:rPr lang="ru-RU" sz="1200" dirty="0">
                <a:solidFill>
                  <a:schemeClr val="bg1"/>
                </a:solidFill>
              </a:rPr>
              <a:t>платформа</a:t>
            </a:r>
            <a:endParaRPr lang="en-US" sz="1200" dirty="0" err="1">
              <a:solidFill>
                <a:schemeClr val="bg1"/>
              </a:solidFill>
            </a:endParaRPr>
          </a:p>
        </p:txBody>
      </p:sp>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2084" y="976225"/>
            <a:ext cx="1258698" cy="1258698"/>
          </a:xfrm>
          <a:prstGeom prst="rect">
            <a:avLst/>
          </a:prstGeom>
        </p:spPr>
      </p:pic>
      <p:sp>
        <p:nvSpPr>
          <p:cNvPr id="30" name="TextBox 29"/>
          <p:cNvSpPr txBox="1"/>
          <p:nvPr/>
        </p:nvSpPr>
        <p:spPr>
          <a:xfrm>
            <a:off x="3346514" y="3342387"/>
            <a:ext cx="2209459" cy="1277273"/>
          </a:xfrm>
          <a:prstGeom prst="rect">
            <a:avLst/>
          </a:prstGeom>
          <a:noFill/>
        </p:spPr>
        <p:txBody>
          <a:bodyPr wrap="square" lIns="0" rIns="0" rtlCol="0">
            <a:spAutoFit/>
          </a:bodyPr>
          <a:lstStyle/>
          <a:p>
            <a:r>
              <a:rPr lang="ru-RU" sz="1100" i="1" dirty="0">
                <a:solidFill>
                  <a:schemeClr val="bg1"/>
                </a:solidFill>
              </a:rPr>
              <a:t>Решения средней ценовой категории. В основном специализированные тестеры для решения конкретных задач – тестирование силовых транзисторов, тестеры реле и т.д. Средний ценовой диапазон.</a:t>
            </a:r>
            <a:endParaRPr lang="en-US" sz="1100" i="1" dirty="0">
              <a:solidFill>
                <a:schemeClr val="bg1"/>
              </a:solidFill>
            </a:endParaRPr>
          </a:p>
        </p:txBody>
      </p:sp>
      <p:sp>
        <p:nvSpPr>
          <p:cNvPr id="36" name="TextBox 35"/>
          <p:cNvSpPr txBox="1"/>
          <p:nvPr/>
        </p:nvSpPr>
        <p:spPr>
          <a:xfrm>
            <a:off x="6387760" y="2271634"/>
            <a:ext cx="1100622" cy="276999"/>
          </a:xfrm>
          <a:prstGeom prst="rect">
            <a:avLst/>
          </a:prstGeom>
          <a:noFill/>
        </p:spPr>
        <p:txBody>
          <a:bodyPr wrap="none" lIns="0" rIns="0" rtlCol="0">
            <a:spAutoFit/>
          </a:bodyPr>
          <a:lstStyle/>
          <a:p>
            <a:r>
              <a:rPr lang="en-US" sz="1200" dirty="0">
                <a:solidFill>
                  <a:schemeClr val="bg1"/>
                </a:solidFill>
              </a:rPr>
              <a:t>STS </a:t>
            </a:r>
            <a:r>
              <a:rPr lang="ru-RU" sz="1200" dirty="0">
                <a:solidFill>
                  <a:schemeClr val="bg1"/>
                </a:solidFill>
              </a:rPr>
              <a:t>-</a:t>
            </a:r>
            <a:r>
              <a:rPr lang="en-US" sz="1200" dirty="0">
                <a:solidFill>
                  <a:schemeClr val="bg1"/>
                </a:solidFill>
              </a:rPr>
              <a:t> </a:t>
            </a:r>
            <a:r>
              <a:rPr lang="ru-RU" sz="1200" dirty="0">
                <a:solidFill>
                  <a:schemeClr val="bg1"/>
                </a:solidFill>
              </a:rPr>
              <a:t>платформа</a:t>
            </a:r>
            <a:endParaRPr lang="en-US" sz="1200" dirty="0" err="1">
              <a:solidFill>
                <a:schemeClr val="bg1"/>
              </a:solidFill>
            </a:endParaRPr>
          </a:p>
        </p:txBody>
      </p:sp>
      <p:cxnSp>
        <p:nvCxnSpPr>
          <p:cNvPr id="39" name="Straight Connector 38"/>
          <p:cNvCxnSpPr/>
          <p:nvPr/>
        </p:nvCxnSpPr>
        <p:spPr>
          <a:xfrm flipV="1">
            <a:off x="5770251" y="3311047"/>
            <a:ext cx="0" cy="1384083"/>
          </a:xfrm>
          <a:prstGeom prst="line">
            <a:avLst/>
          </a:prstGeom>
          <a:ln w="1270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25110" y="3342387"/>
            <a:ext cx="2209459" cy="1446550"/>
          </a:xfrm>
          <a:prstGeom prst="rect">
            <a:avLst/>
          </a:prstGeom>
          <a:noFill/>
        </p:spPr>
        <p:txBody>
          <a:bodyPr wrap="square" lIns="0" rIns="0" rtlCol="0">
            <a:spAutoFit/>
          </a:bodyPr>
          <a:lstStyle/>
          <a:p>
            <a:r>
              <a:rPr lang="ru-RU" sz="1100" i="1" dirty="0">
                <a:solidFill>
                  <a:schemeClr val="bg1"/>
                </a:solidFill>
              </a:rPr>
              <a:t>Стандартизированные решения на базе</a:t>
            </a:r>
            <a:r>
              <a:rPr lang="en-US" sz="1100" i="1" dirty="0">
                <a:solidFill>
                  <a:schemeClr val="bg1"/>
                </a:solidFill>
              </a:rPr>
              <a:t> STS.</a:t>
            </a:r>
          </a:p>
          <a:p>
            <a:pPr marL="171450" indent="-171450">
              <a:buFont typeface="Arial" panose="020B0604020202020204" pitchFamily="34" charset="0"/>
              <a:buChar char="•"/>
            </a:pPr>
            <a:r>
              <a:rPr lang="en-US" sz="1100" i="1" dirty="0">
                <a:solidFill>
                  <a:schemeClr val="bg1"/>
                </a:solidFill>
              </a:rPr>
              <a:t>YEA STS Mixed Signal</a:t>
            </a:r>
          </a:p>
          <a:p>
            <a:pPr marL="171450" indent="-171450">
              <a:buFont typeface="Arial" panose="020B0604020202020204" pitchFamily="34" charset="0"/>
              <a:buChar char="•"/>
            </a:pPr>
            <a:r>
              <a:rPr lang="en-US" sz="1100" i="1" dirty="0">
                <a:solidFill>
                  <a:schemeClr val="bg1"/>
                </a:solidFill>
              </a:rPr>
              <a:t>YEA STS Digital</a:t>
            </a:r>
          </a:p>
          <a:p>
            <a:pPr marL="171450" indent="-171450">
              <a:buFont typeface="Arial" panose="020B0604020202020204" pitchFamily="34" charset="0"/>
              <a:buChar char="•"/>
            </a:pPr>
            <a:r>
              <a:rPr lang="en-US" sz="1100" i="1" dirty="0">
                <a:solidFill>
                  <a:schemeClr val="bg1"/>
                </a:solidFill>
              </a:rPr>
              <a:t>YEA STS RF</a:t>
            </a:r>
            <a:endParaRPr lang="ru-RU" sz="1100" i="1" dirty="0">
              <a:solidFill>
                <a:schemeClr val="bg1"/>
              </a:solidFill>
            </a:endParaRPr>
          </a:p>
          <a:p>
            <a:r>
              <a:rPr lang="ru-RU" sz="1100" i="1" dirty="0">
                <a:solidFill>
                  <a:schemeClr val="bg1"/>
                </a:solidFill>
              </a:rPr>
              <a:t>Оснастки общего назначения, библиотеки и примеры проектов.</a:t>
            </a:r>
            <a:endParaRPr lang="en-US" sz="1100" i="1" dirty="0">
              <a:solidFill>
                <a:schemeClr val="bg1"/>
              </a:solidFill>
            </a:endParaRPr>
          </a:p>
          <a:p>
            <a:r>
              <a:rPr lang="ru-RU" sz="1100" i="1" dirty="0">
                <a:solidFill>
                  <a:schemeClr val="bg1"/>
                </a:solidFill>
              </a:rPr>
              <a:t> </a:t>
            </a:r>
            <a:endParaRPr lang="en-US" sz="1100" i="1" dirty="0">
              <a:solidFill>
                <a:schemeClr val="bg1"/>
              </a:solidFill>
            </a:endParaRPr>
          </a:p>
        </p:txBody>
      </p:sp>
      <p:sp>
        <p:nvSpPr>
          <p:cNvPr id="41" name="TextBox 40"/>
          <p:cNvSpPr txBox="1"/>
          <p:nvPr/>
        </p:nvSpPr>
        <p:spPr>
          <a:xfrm>
            <a:off x="1305150" y="2772340"/>
            <a:ext cx="1389996" cy="307777"/>
          </a:xfrm>
          <a:prstGeom prst="rect">
            <a:avLst/>
          </a:prstGeom>
          <a:noFill/>
        </p:spPr>
        <p:txBody>
          <a:bodyPr wrap="none" lIns="0" rIns="0" rtlCol="0">
            <a:spAutoFit/>
          </a:bodyPr>
          <a:lstStyle/>
          <a:p>
            <a:r>
              <a:rPr lang="en-US" sz="1400" b="1" dirty="0">
                <a:solidFill>
                  <a:schemeClr val="bg1"/>
                </a:solidFill>
              </a:rPr>
              <a:t>~ </a:t>
            </a:r>
            <a:r>
              <a:rPr lang="ru-RU" sz="1400" b="1" dirty="0" smtClean="0">
                <a:solidFill>
                  <a:schemeClr val="bg1"/>
                </a:solidFill>
              </a:rPr>
              <a:t>300</a:t>
            </a:r>
            <a:r>
              <a:rPr lang="en-US" sz="1400" b="1" dirty="0" smtClean="0">
                <a:solidFill>
                  <a:schemeClr val="bg1"/>
                </a:solidFill>
              </a:rPr>
              <a:t> </a:t>
            </a:r>
            <a:r>
              <a:rPr lang="en-US" sz="1400" b="1" dirty="0">
                <a:solidFill>
                  <a:schemeClr val="bg1"/>
                </a:solidFill>
              </a:rPr>
              <a:t>– </a:t>
            </a:r>
            <a:r>
              <a:rPr lang="ru-RU" sz="1400" b="1" dirty="0" smtClean="0">
                <a:solidFill>
                  <a:schemeClr val="bg1"/>
                </a:solidFill>
              </a:rPr>
              <a:t>1,2 М руб.</a:t>
            </a:r>
            <a:endParaRPr lang="en-US" sz="1400" b="1" dirty="0">
              <a:solidFill>
                <a:schemeClr val="bg1"/>
              </a:solidFill>
            </a:endParaRPr>
          </a:p>
        </p:txBody>
      </p:sp>
      <p:sp>
        <p:nvSpPr>
          <p:cNvPr id="42" name="TextBox 41"/>
          <p:cNvSpPr txBox="1"/>
          <p:nvPr/>
        </p:nvSpPr>
        <p:spPr>
          <a:xfrm>
            <a:off x="3861834" y="2772340"/>
            <a:ext cx="1138948" cy="307777"/>
          </a:xfrm>
          <a:prstGeom prst="rect">
            <a:avLst/>
          </a:prstGeom>
          <a:noFill/>
        </p:spPr>
        <p:txBody>
          <a:bodyPr wrap="square" lIns="0" rIns="0" rtlCol="0">
            <a:spAutoFit/>
          </a:bodyPr>
          <a:lstStyle/>
          <a:p>
            <a:r>
              <a:rPr lang="ru-RU" sz="1400" b="1" dirty="0" smtClean="0">
                <a:solidFill>
                  <a:schemeClr val="bg1"/>
                </a:solidFill>
              </a:rPr>
              <a:t>1,2</a:t>
            </a:r>
            <a:r>
              <a:rPr lang="en-US" sz="1400" b="1" dirty="0" smtClean="0">
                <a:solidFill>
                  <a:schemeClr val="bg1"/>
                </a:solidFill>
              </a:rPr>
              <a:t>– </a:t>
            </a:r>
            <a:r>
              <a:rPr lang="ru-RU" sz="1400" b="1" dirty="0" smtClean="0">
                <a:solidFill>
                  <a:schemeClr val="bg1"/>
                </a:solidFill>
              </a:rPr>
              <a:t>7,5М руб.</a:t>
            </a:r>
            <a:endParaRPr lang="en-US" sz="1400" b="1" dirty="0">
              <a:solidFill>
                <a:schemeClr val="bg1"/>
              </a:solidFill>
            </a:endParaRPr>
          </a:p>
        </p:txBody>
      </p:sp>
      <p:sp>
        <p:nvSpPr>
          <p:cNvPr id="43" name="TextBox 42"/>
          <p:cNvSpPr txBox="1"/>
          <p:nvPr/>
        </p:nvSpPr>
        <p:spPr>
          <a:xfrm>
            <a:off x="6560433" y="2772340"/>
            <a:ext cx="986039" cy="307777"/>
          </a:xfrm>
          <a:prstGeom prst="rect">
            <a:avLst/>
          </a:prstGeom>
          <a:noFill/>
        </p:spPr>
        <p:txBody>
          <a:bodyPr wrap="none" lIns="0" rIns="0" rtlCol="0">
            <a:spAutoFit/>
          </a:bodyPr>
          <a:lstStyle/>
          <a:p>
            <a:r>
              <a:rPr lang="ru-RU" sz="1400" b="1" dirty="0" smtClean="0">
                <a:solidFill>
                  <a:schemeClr val="bg1"/>
                </a:solidFill>
              </a:rPr>
              <a:t>От 8 М  руб.</a:t>
            </a:r>
            <a:endParaRPr lang="en-US" sz="1400" b="1" dirty="0">
              <a:solidFill>
                <a:schemeClr val="bg1"/>
              </a:solidFill>
            </a:endParaRPr>
          </a:p>
        </p:txBody>
      </p:sp>
      <p:sp>
        <p:nvSpPr>
          <p:cNvPr id="44" name="Rectangle 43"/>
          <p:cNvSpPr/>
          <p:nvPr/>
        </p:nvSpPr>
        <p:spPr>
          <a:xfrm>
            <a:off x="4397112" y="2122588"/>
            <a:ext cx="184731" cy="369332"/>
          </a:xfrm>
          <a:prstGeom prst="rect">
            <a:avLst/>
          </a:prstGeom>
        </p:spPr>
        <p:txBody>
          <a:bodyPr wrap="none">
            <a:spAutoFit/>
          </a:bodyPr>
          <a:lstStyle/>
          <a:p>
            <a:endParaRPr lang="en-US" dirty="0"/>
          </a:p>
        </p:txBody>
      </p:sp>
      <p:cxnSp>
        <p:nvCxnSpPr>
          <p:cNvPr id="45" name="Straight Connector 44"/>
          <p:cNvCxnSpPr/>
          <p:nvPr/>
        </p:nvCxnSpPr>
        <p:spPr>
          <a:xfrm flipV="1">
            <a:off x="5770251" y="1052020"/>
            <a:ext cx="0" cy="1522582"/>
          </a:xfrm>
          <a:prstGeom prst="line">
            <a:avLst/>
          </a:prstGeom>
          <a:ln w="1270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037576" y="1052020"/>
            <a:ext cx="0" cy="1522582"/>
          </a:xfrm>
          <a:prstGeom prst="line">
            <a:avLst/>
          </a:prstGeom>
          <a:ln w="1270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24"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6106" y="949185"/>
            <a:ext cx="2086546" cy="1296480"/>
          </a:xfrm>
          <a:prstGeom prst="rect">
            <a:avLst/>
          </a:prstGeom>
        </p:spPr>
      </p:pic>
      <p:sp>
        <p:nvSpPr>
          <p:cNvPr id="27" name="Заголовок 1"/>
          <p:cNvSpPr>
            <a:spLocks noGrp="1"/>
          </p:cNvSpPr>
          <p:nvPr>
            <p:ph type="title"/>
          </p:nvPr>
        </p:nvSpPr>
        <p:spPr/>
        <p:txBody>
          <a:bodyPr/>
          <a:lstStyle/>
          <a:p>
            <a:r>
              <a:rPr lang="ru-RU" spc="-150" dirty="0">
                <a:latin typeface="Calibri Light" pitchFamily="34" charset="0"/>
              </a:rPr>
              <a:t>Тестирование ЭКБ: Стандартизация решений</a:t>
            </a:r>
          </a:p>
        </p:txBody>
      </p:sp>
    </p:spTree>
    <p:extLst>
      <p:ext uri="{BB962C8B-B14F-4D97-AF65-F5344CB8AC3E}">
        <p14:creationId xmlns:p14="http://schemas.microsoft.com/office/powerpoint/2010/main" val="68685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491878de-4c62-4192-8612-224e5c777aba"/>
</p:tagLst>
</file>

<file path=ppt/theme/theme1.xml><?xml version="1.0" encoding="utf-8"?>
<a:theme xmlns:a="http://schemas.openxmlformats.org/drawingml/2006/main" name="NIWeek Template color 2014">
  <a:themeElements>
    <a:clrScheme name="2017 NIWeek Keynote Template">
      <a:dk1>
        <a:srgbClr val="0067AC"/>
      </a:dk1>
      <a:lt1>
        <a:srgbClr val="FFFFFF"/>
      </a:lt1>
      <a:dk2>
        <a:srgbClr val="353945"/>
      </a:dk2>
      <a:lt2>
        <a:srgbClr val="FFFEFE"/>
      </a:lt2>
      <a:accent1>
        <a:srgbClr val="064FA3"/>
      </a:accent1>
      <a:accent2>
        <a:srgbClr val="FF7700"/>
      </a:accent2>
      <a:accent3>
        <a:srgbClr val="E11B22"/>
      </a:accent3>
      <a:accent4>
        <a:srgbClr val="FFBB00"/>
      </a:accent4>
      <a:accent5>
        <a:srgbClr val="43B049"/>
      </a:accent5>
      <a:accent6>
        <a:srgbClr val="9756A2"/>
      </a:accent6>
      <a:hlink>
        <a:srgbClr val="CACBCA"/>
      </a:hlink>
      <a:folHlink>
        <a:srgbClr val="84BCE0"/>
      </a:folHlink>
    </a:clrScheme>
    <a:fontScheme name="NIWeek 2016">
      <a:majorFont>
        <a:latin typeface="Univers Com 45 Light"/>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effectLst/>
      </a:spPr>
      <a:bodyPr wrap="square" rtlCol="0" anchor="ctr">
        <a:noAutofit/>
      </a:bodyPr>
      <a:lstStyle>
        <a:defPPr algn="ctr">
          <a:defRPr sz="1600" dirty="0" err="1" smtClean="0">
            <a:solidFill>
              <a:schemeClr val="bg1">
                <a:lumMod val="95000"/>
              </a:schemeClr>
            </a:solidFill>
            <a:effectLst>
              <a:outerShdw dist="12700" dir="5400000" algn="tl" rotWithShape="0">
                <a:schemeClr val="tx2">
                  <a:lumMod val="75000"/>
                  <a:alpha val="50000"/>
                </a:schemeClr>
              </a:outerShdw>
            </a:effectLst>
            <a:latin typeface="+mn-lt"/>
            <a:cs typeface="Univers LT Std 45 Light"/>
          </a:defRPr>
        </a:defPPr>
      </a:lstStyle>
    </a:spDef>
    <a:lnDef>
      <a:spPr>
        <a:ln>
          <a:solidFill>
            <a:schemeClr val="accent1">
              <a:lumMod val="60000"/>
              <a:lumOff val="4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bg1"/>
            </a:solidFill>
          </a:defRPr>
        </a:defPPr>
      </a:lstStyle>
    </a:txDef>
  </a:objectDefaults>
  <a:extraClrSchemeLst/>
  <a:extLst>
    <a:ext uri="{05A4C25C-085E-4340-85A3-A5531E510DB2}">
      <thm15:themeFamily xmlns:thm15="http://schemas.microsoft.com/office/thememl/2012/main" name="Day 1 AM - Consolidated Slides - 10May2017" id="{CF9551CC-B000-534C-8639-B0C88EEDCCBB}" vid="{193DB94E-9B20-BB48-897A-AA97746E9090}"/>
    </a:ext>
  </a:extLst>
</a:theme>
</file>

<file path=ppt/theme/theme2.xml><?xml version="1.0" encoding="utf-8"?>
<a:theme xmlns:a="http://schemas.openxmlformats.org/drawingml/2006/main" name="1_NIWeek Template color 2014">
  <a:themeElements>
    <a:clrScheme name="2017 NIWeek Keynote Template">
      <a:dk1>
        <a:srgbClr val="0067AC"/>
      </a:dk1>
      <a:lt1>
        <a:srgbClr val="FFFFFF"/>
      </a:lt1>
      <a:dk2>
        <a:srgbClr val="353945"/>
      </a:dk2>
      <a:lt2>
        <a:srgbClr val="FFFEFE"/>
      </a:lt2>
      <a:accent1>
        <a:srgbClr val="064FA3"/>
      </a:accent1>
      <a:accent2>
        <a:srgbClr val="FF7700"/>
      </a:accent2>
      <a:accent3>
        <a:srgbClr val="E11B22"/>
      </a:accent3>
      <a:accent4>
        <a:srgbClr val="FFBB00"/>
      </a:accent4>
      <a:accent5>
        <a:srgbClr val="43B049"/>
      </a:accent5>
      <a:accent6>
        <a:srgbClr val="9756A2"/>
      </a:accent6>
      <a:hlink>
        <a:srgbClr val="CACBCA"/>
      </a:hlink>
      <a:folHlink>
        <a:srgbClr val="84BCE0"/>
      </a:folHlink>
    </a:clrScheme>
    <a:fontScheme name="NIWeek 2016">
      <a:majorFont>
        <a:latin typeface="Univers Com 45 Light"/>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ctr">
        <a:noAutofit/>
      </a:bodyPr>
      <a:lstStyle>
        <a:defPPr algn="ctr">
          <a:defRPr sz="1100" dirty="0" smtClean="0">
            <a:solidFill>
              <a:schemeClr val="bg1">
                <a:lumMod val="95000"/>
              </a:schemeClr>
            </a:solidFill>
            <a:effectLst>
              <a:outerShdw dist="12700" dir="5400000" algn="tl" rotWithShape="0">
                <a:schemeClr val="tx2">
                  <a:lumMod val="75000"/>
                  <a:alpha val="50000"/>
                </a:schemeClr>
              </a:outerShdw>
            </a:effectLst>
            <a:latin typeface="Univers LT Std 45 Light"/>
            <a:cs typeface="Univers LT Std 45 Light"/>
          </a:defRPr>
        </a:defPPr>
      </a:lstStyle>
    </a:spDef>
    <a:lnDef>
      <a:spPr>
        <a:ln>
          <a:solidFill>
            <a:schemeClr val="accent1">
              <a:lumMod val="60000"/>
              <a:lumOff val="4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ctr">
          <a:defRPr dirty="0" smtClean="0">
            <a:solidFill>
              <a:schemeClr val="bg1"/>
            </a:solidFill>
          </a:defRPr>
        </a:defPPr>
      </a:lstStyle>
    </a:txDef>
  </a:objectDefaults>
  <a:extraClrSchemeLst/>
  <a:extLst>
    <a:ext uri="{05A4C25C-085E-4340-85A3-A5531E510DB2}">
      <thm15:themeFamily xmlns:thm15="http://schemas.microsoft.com/office/thememl/2012/main" name="Presentation2" id="{16E9D96A-B638-6A4A-888F-83FF57EF8875}" vid="{073CAEA9-F6EF-244F-94F5-A19C36CEE8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9B2B745E2C7A419C2E5F550CA1BBAF" ma:contentTypeVersion="5" ma:contentTypeDescription="Create a new document." ma:contentTypeScope="" ma:versionID="e9c64f3ed02ece6b570942bc70c9fab3">
  <xsd:schema xmlns:xsd="http://www.w3.org/2001/XMLSchema" xmlns:xs="http://www.w3.org/2001/XMLSchema" xmlns:p="http://schemas.microsoft.com/office/2006/metadata/properties" xmlns:ns2="743fb679-519b-4b16-a6d2-9dec76341d92" xmlns:ns3="b93730e8-54ca-48d5-b5d6-ca382e61bd07" targetNamespace="http://schemas.microsoft.com/office/2006/metadata/properties" ma:root="true" ma:fieldsID="7e3edff9f7720f37fae675a629909d9a" ns2:_="" ns3:_="">
    <xsd:import namespace="743fb679-519b-4b16-a6d2-9dec76341d92"/>
    <xsd:import namespace="b93730e8-54ca-48d5-b5d6-ca382e61bd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fb679-519b-4b16-a6d2-9dec76341d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3730e8-54ca-48d5-b5d6-ca382e61bd0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C61789-20E8-4C46-A827-D8041DE90532}">
  <ds:schemaRefs>
    <ds:schemaRef ds:uri="d866aa20-f330-4ff2-9d47-ae654c5cc890"/>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5dad409a-5d19-4eb9-9e2e-f2a5c103a59b"/>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18CDA62-09A9-496A-87B9-9FCE7282E2F0}">
  <ds:schemaRefs>
    <ds:schemaRef ds:uri="http://schemas.microsoft.com/sharepoint/v3/contenttype/forms"/>
  </ds:schemaRefs>
</ds:datastoreItem>
</file>

<file path=customXml/itemProps3.xml><?xml version="1.0" encoding="utf-8"?>
<ds:datastoreItem xmlns:ds="http://schemas.openxmlformats.org/officeDocument/2006/customXml" ds:itemID="{F044355B-D06E-4FB9-A64F-087B8AB66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fb679-519b-4b16-a6d2-9dec76341d92"/>
    <ds:schemaRef ds:uri="b93730e8-54ca-48d5-b5d6-ca382e61b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4364</TotalTime>
  <Words>1241</Words>
  <Application>Microsoft Macintosh PowerPoint</Application>
  <PresentationFormat>On-screen Show (16:9)</PresentationFormat>
  <Paragraphs>189</Paragraphs>
  <Slides>19</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 Narrow</vt:lpstr>
      <vt:lpstr>Calibri</vt:lpstr>
      <vt:lpstr>Calibri Light</vt:lpstr>
      <vt:lpstr>Helvetica</vt:lpstr>
      <vt:lpstr>ＭＳ Ｐゴシック</vt:lpstr>
      <vt:lpstr>Times</vt:lpstr>
      <vt:lpstr>Univers Com 45 Light</vt:lpstr>
      <vt:lpstr>Univers Com 55 Roman</vt:lpstr>
      <vt:lpstr>Univers LT Std 45 Light</vt:lpstr>
      <vt:lpstr>Univers LT Std 55</vt:lpstr>
      <vt:lpstr>UniversC</vt:lpstr>
      <vt:lpstr>Wingdings</vt:lpstr>
      <vt:lpstr>メイリオ</vt:lpstr>
      <vt:lpstr>Arial</vt:lpstr>
      <vt:lpstr>NIWeek Template color 2014</vt:lpstr>
      <vt:lpstr>1_NIWeek Template color 2014</vt:lpstr>
      <vt:lpstr>Технологическая платформа National Instruments для разработки учебных, исследовательских и промышленных тестеров ЭКБ</vt:lpstr>
      <vt:lpstr>PowerPoint Presentation</vt:lpstr>
      <vt:lpstr>PowerPoint Presentation</vt:lpstr>
      <vt:lpstr>Научно-технологический сдвиг  </vt:lpstr>
      <vt:lpstr>Программно-аппаратная платформа National Instruments </vt:lpstr>
      <vt:lpstr>От разработки технического проекта до  серийного производства</vt:lpstr>
      <vt:lpstr>2. PXI: Мощная законченная платформа для автоматизации измерений и тестирования</vt:lpstr>
      <vt:lpstr>PowerPoint Presentation</vt:lpstr>
      <vt:lpstr>Тестирование ЭКБ: Стандартизация решений</vt:lpstr>
      <vt:lpstr>Пользователи тестовых решений NI</vt:lpstr>
      <vt:lpstr>Партнерство с NI в области научных исследований и разработок</vt:lpstr>
      <vt:lpstr>Научные исследования и разработки</vt:lpstr>
      <vt:lpstr>Опыт совместного участия NI с Университетами в комплексных исследовательских проектах (на базе примера сотрудничества NI и НИУ МИЭТ) </vt:lpstr>
      <vt:lpstr>Кооперация в рамках 220 п. (Мегагрант)</vt:lpstr>
      <vt:lpstr>Кооперация в рамках 220 п. (Мегагрант)</vt:lpstr>
      <vt:lpstr>Академическая программа – направление «Электроника»</vt:lpstr>
      <vt:lpstr>Компетенция WorldSkills «Электроника»</vt:lpstr>
      <vt:lpstr>PowerPoint Presentation</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Animation Video</dc:title>
  <cp:lastModifiedBy>Pogos Sepoyan</cp:lastModifiedBy>
  <cp:revision>214</cp:revision>
  <dcterms:modified xsi:type="dcterms:W3CDTF">2018-03-22T04:11:05Z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0x010100C29B2B745E2C7A419C2E5F550CA1BBAF</vt:lpwstr>
  </property>
</Properties>
</file>